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sldIdLst>
    <p:sldId id="389" r:id="rId2"/>
    <p:sldId id="265" r:id="rId3"/>
    <p:sldId id="257" r:id="rId4"/>
    <p:sldId id="392" r:id="rId5"/>
    <p:sldId id="390" r:id="rId6"/>
    <p:sldId id="261" r:id="rId7"/>
    <p:sldId id="398" r:id="rId8"/>
    <p:sldId id="267" r:id="rId9"/>
    <p:sldId id="268" r:id="rId10"/>
    <p:sldId id="269" r:id="rId11"/>
    <p:sldId id="397" r:id="rId12"/>
    <p:sldId id="396" r:id="rId13"/>
    <p:sldId id="399" r:id="rId14"/>
    <p:sldId id="401" r:id="rId15"/>
    <p:sldId id="402" r:id="rId16"/>
    <p:sldId id="395" r:id="rId17"/>
    <p:sldId id="393" r:id="rId18"/>
    <p:sldId id="39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7"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E4B65-4CD8-14F8-420A-2E6BCEBCB5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D4BA2D6-0E3B-0935-C551-47ECF503DF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7D4A4FE-4343-85CA-1691-64F63FCC0F5F}"/>
              </a:ext>
            </a:extLst>
          </p:cNvPr>
          <p:cNvSpPr>
            <a:spLocks noGrp="1"/>
          </p:cNvSpPr>
          <p:nvPr>
            <p:ph type="dt" sz="half" idx="10"/>
          </p:nvPr>
        </p:nvSpPr>
        <p:spPr/>
        <p:txBody>
          <a:bodyPr/>
          <a:lstStyle/>
          <a:p>
            <a:pPr>
              <a:defRPr/>
            </a:pPr>
            <a:fld id="{45AB4333-0296-4D09-86E7-E27BE3476168}" type="datetime1">
              <a:rPr lang="en-US" smtClean="0"/>
              <a:pPr>
                <a:defRPr/>
              </a:pPr>
              <a:t>8/15/2024</a:t>
            </a:fld>
            <a:endParaRPr lang="en-GB"/>
          </a:p>
        </p:txBody>
      </p:sp>
      <p:sp>
        <p:nvSpPr>
          <p:cNvPr id="5" name="Footer Placeholder 4">
            <a:extLst>
              <a:ext uri="{FF2B5EF4-FFF2-40B4-BE49-F238E27FC236}">
                <a16:creationId xmlns:a16="http://schemas.microsoft.com/office/drawing/2014/main" id="{D2F93AC2-CB39-5282-1188-B2ABCDEB4647}"/>
              </a:ext>
            </a:extLst>
          </p:cNvPr>
          <p:cNvSpPr>
            <a:spLocks noGrp="1"/>
          </p:cNvSpPr>
          <p:nvPr>
            <p:ph type="ftr" sz="quarter" idx="11"/>
          </p:nvPr>
        </p:nvSpPr>
        <p:spPr/>
        <p:txBody>
          <a:bodyPr/>
          <a:lstStyle/>
          <a:p>
            <a:pPr>
              <a:defRPr/>
            </a:pPr>
            <a:r>
              <a:rPr lang="en-US"/>
              <a:t>Managing Institutions</a:t>
            </a:r>
            <a:endParaRPr lang="en-GB"/>
          </a:p>
        </p:txBody>
      </p:sp>
      <p:sp>
        <p:nvSpPr>
          <p:cNvPr id="6" name="Slide Number Placeholder 5">
            <a:extLst>
              <a:ext uri="{FF2B5EF4-FFF2-40B4-BE49-F238E27FC236}">
                <a16:creationId xmlns:a16="http://schemas.microsoft.com/office/drawing/2014/main" id="{57628BAC-296C-394F-6D25-DE5F16DDE417}"/>
              </a:ext>
            </a:extLst>
          </p:cNvPr>
          <p:cNvSpPr>
            <a:spLocks noGrp="1"/>
          </p:cNvSpPr>
          <p:nvPr>
            <p:ph type="sldNum" sz="quarter" idx="12"/>
          </p:nvPr>
        </p:nvSpPr>
        <p:spPr/>
        <p:txBody>
          <a:bodyPr/>
          <a:lstStyle/>
          <a:p>
            <a:pPr>
              <a:defRPr/>
            </a:pPr>
            <a:fld id="{4C5479B4-C1CB-49D7-B755-079ACA584ABE}" type="slidenum">
              <a:rPr lang="en-GB" altLang="en-US" smtClean="0"/>
              <a:pPr>
                <a:defRPr/>
              </a:pPr>
              <a:t>‹#›</a:t>
            </a:fld>
            <a:endParaRPr lang="en-GB" altLang="en-US"/>
          </a:p>
        </p:txBody>
      </p:sp>
      <p:pic>
        <p:nvPicPr>
          <p:cNvPr id="7" name="Picture 71" descr="logo_787">
            <a:extLst>
              <a:ext uri="{FF2B5EF4-FFF2-40B4-BE49-F238E27FC236}">
                <a16:creationId xmlns:a16="http://schemas.microsoft.com/office/drawing/2014/main" id="{09F3874E-AED0-3E99-F466-23E7396196D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1600" y="0"/>
            <a:ext cx="12192000" cy="103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63983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5E336-CF5F-D225-46ED-27AB40F6F3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C4127D-36C8-5A31-BD0A-A8F9A732C5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F2E8B0-35A8-C618-5764-53F88F4BD6EE}"/>
              </a:ext>
            </a:extLst>
          </p:cNvPr>
          <p:cNvSpPr>
            <a:spLocks noGrp="1"/>
          </p:cNvSpPr>
          <p:nvPr>
            <p:ph type="dt" sz="half" idx="10"/>
          </p:nvPr>
        </p:nvSpPr>
        <p:spPr/>
        <p:txBody>
          <a:bodyPr/>
          <a:lstStyle/>
          <a:p>
            <a:pPr>
              <a:defRPr/>
            </a:pPr>
            <a:fld id="{75D9D65F-9CAF-47FC-A0FA-E22B9DDDD85B}" type="datetime1">
              <a:rPr lang="en-US" smtClean="0"/>
              <a:pPr>
                <a:defRPr/>
              </a:pPr>
              <a:t>8/15/2024</a:t>
            </a:fld>
            <a:endParaRPr lang="en-GB"/>
          </a:p>
        </p:txBody>
      </p:sp>
      <p:sp>
        <p:nvSpPr>
          <p:cNvPr id="5" name="Footer Placeholder 4">
            <a:extLst>
              <a:ext uri="{FF2B5EF4-FFF2-40B4-BE49-F238E27FC236}">
                <a16:creationId xmlns:a16="http://schemas.microsoft.com/office/drawing/2014/main" id="{204C9951-53E1-EEDC-D486-6637EB7F71C4}"/>
              </a:ext>
            </a:extLst>
          </p:cNvPr>
          <p:cNvSpPr>
            <a:spLocks noGrp="1"/>
          </p:cNvSpPr>
          <p:nvPr>
            <p:ph type="ftr" sz="quarter" idx="11"/>
          </p:nvPr>
        </p:nvSpPr>
        <p:spPr/>
        <p:txBody>
          <a:bodyPr/>
          <a:lstStyle/>
          <a:p>
            <a:pPr>
              <a:defRPr/>
            </a:pPr>
            <a:r>
              <a:rPr lang="en-US"/>
              <a:t>Managing Institutions</a:t>
            </a:r>
            <a:endParaRPr lang="en-GB"/>
          </a:p>
        </p:txBody>
      </p:sp>
      <p:sp>
        <p:nvSpPr>
          <p:cNvPr id="6" name="Slide Number Placeholder 5">
            <a:extLst>
              <a:ext uri="{FF2B5EF4-FFF2-40B4-BE49-F238E27FC236}">
                <a16:creationId xmlns:a16="http://schemas.microsoft.com/office/drawing/2014/main" id="{3133637F-DD3D-E020-513C-1878D3B5405C}"/>
              </a:ext>
            </a:extLst>
          </p:cNvPr>
          <p:cNvSpPr>
            <a:spLocks noGrp="1"/>
          </p:cNvSpPr>
          <p:nvPr>
            <p:ph type="sldNum" sz="quarter" idx="12"/>
          </p:nvPr>
        </p:nvSpPr>
        <p:spPr/>
        <p:txBody>
          <a:bodyPr/>
          <a:lstStyle/>
          <a:p>
            <a:pPr>
              <a:defRPr/>
            </a:pPr>
            <a:fld id="{3945785C-18CD-4B94-932D-810E70E6F245}" type="slidenum">
              <a:rPr lang="en-GB" altLang="en-US" smtClean="0"/>
              <a:pPr>
                <a:defRPr/>
              </a:pPr>
              <a:t>‹#›</a:t>
            </a:fld>
            <a:endParaRPr lang="en-GB" altLang="en-US"/>
          </a:p>
        </p:txBody>
      </p:sp>
    </p:spTree>
    <p:extLst>
      <p:ext uri="{BB962C8B-B14F-4D97-AF65-F5344CB8AC3E}">
        <p14:creationId xmlns:p14="http://schemas.microsoft.com/office/powerpoint/2010/main" val="16873409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AAF34B-80CA-E76F-C600-4B5C9F23B62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9F2B8E-54C9-56E5-D2DB-A29414ABDA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022EDF-92B0-B079-3C86-BBC976D3D6FA}"/>
              </a:ext>
            </a:extLst>
          </p:cNvPr>
          <p:cNvSpPr>
            <a:spLocks noGrp="1"/>
          </p:cNvSpPr>
          <p:nvPr>
            <p:ph type="dt" sz="half" idx="10"/>
          </p:nvPr>
        </p:nvSpPr>
        <p:spPr/>
        <p:txBody>
          <a:bodyPr/>
          <a:lstStyle/>
          <a:p>
            <a:pPr>
              <a:defRPr/>
            </a:pPr>
            <a:fld id="{58AED46E-A8A0-4F7E-86A7-F6394D25B426}" type="datetime1">
              <a:rPr lang="en-US" smtClean="0"/>
              <a:pPr>
                <a:defRPr/>
              </a:pPr>
              <a:t>8/15/2024</a:t>
            </a:fld>
            <a:endParaRPr lang="en-GB"/>
          </a:p>
        </p:txBody>
      </p:sp>
      <p:sp>
        <p:nvSpPr>
          <p:cNvPr id="5" name="Footer Placeholder 4">
            <a:extLst>
              <a:ext uri="{FF2B5EF4-FFF2-40B4-BE49-F238E27FC236}">
                <a16:creationId xmlns:a16="http://schemas.microsoft.com/office/drawing/2014/main" id="{EBADD094-D57E-5E37-C007-AAC3678D547B}"/>
              </a:ext>
            </a:extLst>
          </p:cNvPr>
          <p:cNvSpPr>
            <a:spLocks noGrp="1"/>
          </p:cNvSpPr>
          <p:nvPr>
            <p:ph type="ftr" sz="quarter" idx="11"/>
          </p:nvPr>
        </p:nvSpPr>
        <p:spPr/>
        <p:txBody>
          <a:bodyPr/>
          <a:lstStyle/>
          <a:p>
            <a:pPr>
              <a:defRPr/>
            </a:pPr>
            <a:r>
              <a:rPr lang="en-US"/>
              <a:t>Managing Institutions</a:t>
            </a:r>
            <a:endParaRPr lang="en-GB"/>
          </a:p>
        </p:txBody>
      </p:sp>
      <p:sp>
        <p:nvSpPr>
          <p:cNvPr id="6" name="Slide Number Placeholder 5">
            <a:extLst>
              <a:ext uri="{FF2B5EF4-FFF2-40B4-BE49-F238E27FC236}">
                <a16:creationId xmlns:a16="http://schemas.microsoft.com/office/drawing/2014/main" id="{10BC9AE8-A018-1274-2EC6-5213DE35207D}"/>
              </a:ext>
            </a:extLst>
          </p:cNvPr>
          <p:cNvSpPr>
            <a:spLocks noGrp="1"/>
          </p:cNvSpPr>
          <p:nvPr>
            <p:ph type="sldNum" sz="quarter" idx="12"/>
          </p:nvPr>
        </p:nvSpPr>
        <p:spPr/>
        <p:txBody>
          <a:bodyPr/>
          <a:lstStyle/>
          <a:p>
            <a:pPr>
              <a:defRPr/>
            </a:pPr>
            <a:fld id="{3A71D00D-7B68-4603-9A3C-CD48132DFED5}" type="slidenum">
              <a:rPr lang="en-GB" altLang="en-US" smtClean="0"/>
              <a:pPr>
                <a:defRPr/>
              </a:pPr>
              <a:t>‹#›</a:t>
            </a:fld>
            <a:endParaRPr lang="en-GB" altLang="en-US"/>
          </a:p>
        </p:txBody>
      </p:sp>
    </p:spTree>
    <p:extLst>
      <p:ext uri="{BB962C8B-B14F-4D97-AF65-F5344CB8AC3E}">
        <p14:creationId xmlns:p14="http://schemas.microsoft.com/office/powerpoint/2010/main" val="283607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054F3-4171-AD6D-5752-615C319D6E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966F69-C27F-01F2-A05E-760EEE48B8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DEB17E-4627-F214-F6A3-B6B5BE290CE4}"/>
              </a:ext>
            </a:extLst>
          </p:cNvPr>
          <p:cNvSpPr>
            <a:spLocks noGrp="1"/>
          </p:cNvSpPr>
          <p:nvPr>
            <p:ph type="dt" sz="half" idx="10"/>
          </p:nvPr>
        </p:nvSpPr>
        <p:spPr/>
        <p:txBody>
          <a:bodyPr/>
          <a:lstStyle/>
          <a:p>
            <a:pPr>
              <a:defRPr/>
            </a:pPr>
            <a:fld id="{54FE83C8-39F8-46CB-8D3A-55D96CCEA992}" type="datetime1">
              <a:rPr lang="en-US" smtClean="0"/>
              <a:pPr>
                <a:defRPr/>
              </a:pPr>
              <a:t>8/15/2024</a:t>
            </a:fld>
            <a:endParaRPr lang="en-GB"/>
          </a:p>
        </p:txBody>
      </p:sp>
      <p:sp>
        <p:nvSpPr>
          <p:cNvPr id="5" name="Footer Placeholder 4">
            <a:extLst>
              <a:ext uri="{FF2B5EF4-FFF2-40B4-BE49-F238E27FC236}">
                <a16:creationId xmlns:a16="http://schemas.microsoft.com/office/drawing/2014/main" id="{FBA5EF85-5D88-E744-0308-8E408CA11E82}"/>
              </a:ext>
            </a:extLst>
          </p:cNvPr>
          <p:cNvSpPr>
            <a:spLocks noGrp="1"/>
          </p:cNvSpPr>
          <p:nvPr>
            <p:ph type="ftr" sz="quarter" idx="11"/>
          </p:nvPr>
        </p:nvSpPr>
        <p:spPr/>
        <p:txBody>
          <a:bodyPr/>
          <a:lstStyle/>
          <a:p>
            <a:pPr>
              <a:defRPr/>
            </a:pPr>
            <a:r>
              <a:rPr lang="en-US"/>
              <a:t>Managing Institutions</a:t>
            </a:r>
            <a:endParaRPr lang="en-GB"/>
          </a:p>
        </p:txBody>
      </p:sp>
      <p:sp>
        <p:nvSpPr>
          <p:cNvPr id="6" name="Slide Number Placeholder 5">
            <a:extLst>
              <a:ext uri="{FF2B5EF4-FFF2-40B4-BE49-F238E27FC236}">
                <a16:creationId xmlns:a16="http://schemas.microsoft.com/office/drawing/2014/main" id="{323A6098-4CCF-07A8-48F2-67AE9E5303D1}"/>
              </a:ext>
            </a:extLst>
          </p:cNvPr>
          <p:cNvSpPr>
            <a:spLocks noGrp="1"/>
          </p:cNvSpPr>
          <p:nvPr>
            <p:ph type="sldNum" sz="quarter" idx="12"/>
          </p:nvPr>
        </p:nvSpPr>
        <p:spPr/>
        <p:txBody>
          <a:bodyPr/>
          <a:lstStyle/>
          <a:p>
            <a:pPr>
              <a:defRPr/>
            </a:pPr>
            <a:fld id="{988F6A8B-CD0B-465B-9FAD-CF6A26AE16FA}" type="slidenum">
              <a:rPr lang="en-GB" altLang="en-US" smtClean="0"/>
              <a:pPr>
                <a:defRPr/>
              </a:pPr>
              <a:t>‹#›</a:t>
            </a:fld>
            <a:endParaRPr lang="en-GB" altLang="en-US"/>
          </a:p>
        </p:txBody>
      </p:sp>
    </p:spTree>
    <p:extLst>
      <p:ext uri="{BB962C8B-B14F-4D97-AF65-F5344CB8AC3E}">
        <p14:creationId xmlns:p14="http://schemas.microsoft.com/office/powerpoint/2010/main" val="3791905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6FAD7-B10F-D7FB-1D2F-C054132E5F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6A535B-1F8C-480D-35EC-DA34FAEF84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478925-078F-C357-0AAE-6922B089813A}"/>
              </a:ext>
            </a:extLst>
          </p:cNvPr>
          <p:cNvSpPr>
            <a:spLocks noGrp="1"/>
          </p:cNvSpPr>
          <p:nvPr>
            <p:ph type="dt" sz="half" idx="10"/>
          </p:nvPr>
        </p:nvSpPr>
        <p:spPr/>
        <p:txBody>
          <a:bodyPr/>
          <a:lstStyle/>
          <a:p>
            <a:pPr>
              <a:defRPr/>
            </a:pPr>
            <a:fld id="{7E27E8EF-B2CF-446D-A272-057F749DBDB0}" type="datetime1">
              <a:rPr lang="en-US" smtClean="0"/>
              <a:pPr>
                <a:defRPr/>
              </a:pPr>
              <a:t>8/15/2024</a:t>
            </a:fld>
            <a:endParaRPr lang="en-GB"/>
          </a:p>
        </p:txBody>
      </p:sp>
      <p:sp>
        <p:nvSpPr>
          <p:cNvPr id="5" name="Footer Placeholder 4">
            <a:extLst>
              <a:ext uri="{FF2B5EF4-FFF2-40B4-BE49-F238E27FC236}">
                <a16:creationId xmlns:a16="http://schemas.microsoft.com/office/drawing/2014/main" id="{A96FB1AD-4369-EAF7-4AEA-3DC8C18FCB10}"/>
              </a:ext>
            </a:extLst>
          </p:cNvPr>
          <p:cNvSpPr>
            <a:spLocks noGrp="1"/>
          </p:cNvSpPr>
          <p:nvPr>
            <p:ph type="ftr" sz="quarter" idx="11"/>
          </p:nvPr>
        </p:nvSpPr>
        <p:spPr/>
        <p:txBody>
          <a:bodyPr/>
          <a:lstStyle/>
          <a:p>
            <a:pPr>
              <a:defRPr/>
            </a:pPr>
            <a:r>
              <a:rPr lang="en-US"/>
              <a:t>Managing Institutions</a:t>
            </a:r>
            <a:endParaRPr lang="en-GB"/>
          </a:p>
        </p:txBody>
      </p:sp>
      <p:sp>
        <p:nvSpPr>
          <p:cNvPr id="6" name="Slide Number Placeholder 5">
            <a:extLst>
              <a:ext uri="{FF2B5EF4-FFF2-40B4-BE49-F238E27FC236}">
                <a16:creationId xmlns:a16="http://schemas.microsoft.com/office/drawing/2014/main" id="{7CB10381-7AB2-A8F4-2BC7-F667930185A8}"/>
              </a:ext>
            </a:extLst>
          </p:cNvPr>
          <p:cNvSpPr>
            <a:spLocks noGrp="1"/>
          </p:cNvSpPr>
          <p:nvPr>
            <p:ph type="sldNum" sz="quarter" idx="12"/>
          </p:nvPr>
        </p:nvSpPr>
        <p:spPr/>
        <p:txBody>
          <a:bodyPr/>
          <a:lstStyle/>
          <a:p>
            <a:pPr>
              <a:defRPr/>
            </a:pPr>
            <a:fld id="{ACCD722C-6F0D-47E2-AC56-5DB1729A5DC1}" type="slidenum">
              <a:rPr lang="en-GB" altLang="en-US" smtClean="0"/>
              <a:pPr>
                <a:defRPr/>
              </a:pPr>
              <a:t>‹#›</a:t>
            </a:fld>
            <a:endParaRPr lang="en-GB" altLang="en-US"/>
          </a:p>
        </p:txBody>
      </p:sp>
    </p:spTree>
    <p:extLst>
      <p:ext uri="{BB962C8B-B14F-4D97-AF65-F5344CB8AC3E}">
        <p14:creationId xmlns:p14="http://schemas.microsoft.com/office/powerpoint/2010/main" val="2839973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4AB38-4919-BB60-62B2-8352BC87BB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F9BC84-0EB2-53E2-910F-08D197B907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CBBF0D-B038-D95F-02FA-E1C1E2FBE7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36717B-3B2C-89B6-22E1-7C547CAB09C5}"/>
              </a:ext>
            </a:extLst>
          </p:cNvPr>
          <p:cNvSpPr>
            <a:spLocks noGrp="1"/>
          </p:cNvSpPr>
          <p:nvPr>
            <p:ph type="dt" sz="half" idx="10"/>
          </p:nvPr>
        </p:nvSpPr>
        <p:spPr/>
        <p:txBody>
          <a:bodyPr/>
          <a:lstStyle/>
          <a:p>
            <a:pPr>
              <a:defRPr/>
            </a:pPr>
            <a:fld id="{1ED94433-0BB6-4347-8CCB-08EAD7B6E764}" type="datetime1">
              <a:rPr lang="en-US" smtClean="0"/>
              <a:pPr>
                <a:defRPr/>
              </a:pPr>
              <a:t>8/15/2024</a:t>
            </a:fld>
            <a:endParaRPr lang="en-GB"/>
          </a:p>
        </p:txBody>
      </p:sp>
      <p:sp>
        <p:nvSpPr>
          <p:cNvPr id="6" name="Footer Placeholder 5">
            <a:extLst>
              <a:ext uri="{FF2B5EF4-FFF2-40B4-BE49-F238E27FC236}">
                <a16:creationId xmlns:a16="http://schemas.microsoft.com/office/drawing/2014/main" id="{98B8FBB8-F819-462F-8C97-ED3721E77AD3}"/>
              </a:ext>
            </a:extLst>
          </p:cNvPr>
          <p:cNvSpPr>
            <a:spLocks noGrp="1"/>
          </p:cNvSpPr>
          <p:nvPr>
            <p:ph type="ftr" sz="quarter" idx="11"/>
          </p:nvPr>
        </p:nvSpPr>
        <p:spPr/>
        <p:txBody>
          <a:bodyPr/>
          <a:lstStyle/>
          <a:p>
            <a:pPr>
              <a:defRPr/>
            </a:pPr>
            <a:r>
              <a:rPr lang="en-US"/>
              <a:t>Managing Institutions</a:t>
            </a:r>
            <a:endParaRPr lang="en-GB"/>
          </a:p>
        </p:txBody>
      </p:sp>
      <p:sp>
        <p:nvSpPr>
          <p:cNvPr id="7" name="Slide Number Placeholder 6">
            <a:extLst>
              <a:ext uri="{FF2B5EF4-FFF2-40B4-BE49-F238E27FC236}">
                <a16:creationId xmlns:a16="http://schemas.microsoft.com/office/drawing/2014/main" id="{0D028224-9710-78E9-DC6A-33CD5181BCD7}"/>
              </a:ext>
            </a:extLst>
          </p:cNvPr>
          <p:cNvSpPr>
            <a:spLocks noGrp="1"/>
          </p:cNvSpPr>
          <p:nvPr>
            <p:ph type="sldNum" sz="quarter" idx="12"/>
          </p:nvPr>
        </p:nvSpPr>
        <p:spPr/>
        <p:txBody>
          <a:bodyPr/>
          <a:lstStyle/>
          <a:p>
            <a:pPr>
              <a:defRPr/>
            </a:pPr>
            <a:fld id="{EA84CC8D-6019-4FF4-A21C-92C610FFE09D}" type="slidenum">
              <a:rPr lang="en-GB" altLang="en-US" smtClean="0"/>
              <a:pPr>
                <a:defRPr/>
              </a:pPr>
              <a:t>‹#›</a:t>
            </a:fld>
            <a:endParaRPr lang="en-GB" altLang="en-US"/>
          </a:p>
        </p:txBody>
      </p:sp>
    </p:spTree>
    <p:extLst>
      <p:ext uri="{BB962C8B-B14F-4D97-AF65-F5344CB8AC3E}">
        <p14:creationId xmlns:p14="http://schemas.microsoft.com/office/powerpoint/2010/main" val="3392304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94630-B962-8DB7-A9CB-109B987835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43B2B1-6C54-935D-3ADF-F6B8C9D6F4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168728-6C83-22B2-0E21-4C30221D365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115303-73E1-F473-DF5B-EB470880A7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C54374-D563-20BF-1AFB-079B50DA414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9D55034-F28B-2E30-4D20-6BB3E940FE2A}"/>
              </a:ext>
            </a:extLst>
          </p:cNvPr>
          <p:cNvSpPr>
            <a:spLocks noGrp="1"/>
          </p:cNvSpPr>
          <p:nvPr>
            <p:ph type="dt" sz="half" idx="10"/>
          </p:nvPr>
        </p:nvSpPr>
        <p:spPr/>
        <p:txBody>
          <a:bodyPr/>
          <a:lstStyle/>
          <a:p>
            <a:pPr>
              <a:defRPr/>
            </a:pPr>
            <a:fld id="{FA4B1995-7369-48D8-83E3-49F89F7E0C30}" type="datetime1">
              <a:rPr lang="en-US" smtClean="0"/>
              <a:pPr>
                <a:defRPr/>
              </a:pPr>
              <a:t>8/15/2024</a:t>
            </a:fld>
            <a:endParaRPr lang="en-GB"/>
          </a:p>
        </p:txBody>
      </p:sp>
      <p:sp>
        <p:nvSpPr>
          <p:cNvPr id="8" name="Footer Placeholder 7">
            <a:extLst>
              <a:ext uri="{FF2B5EF4-FFF2-40B4-BE49-F238E27FC236}">
                <a16:creationId xmlns:a16="http://schemas.microsoft.com/office/drawing/2014/main" id="{5D2390B9-521E-0ABD-522D-D54838AB8AED}"/>
              </a:ext>
            </a:extLst>
          </p:cNvPr>
          <p:cNvSpPr>
            <a:spLocks noGrp="1"/>
          </p:cNvSpPr>
          <p:nvPr>
            <p:ph type="ftr" sz="quarter" idx="11"/>
          </p:nvPr>
        </p:nvSpPr>
        <p:spPr/>
        <p:txBody>
          <a:bodyPr/>
          <a:lstStyle/>
          <a:p>
            <a:pPr>
              <a:defRPr/>
            </a:pPr>
            <a:r>
              <a:rPr lang="en-US"/>
              <a:t>Managing Institutions</a:t>
            </a:r>
            <a:endParaRPr lang="en-GB"/>
          </a:p>
        </p:txBody>
      </p:sp>
      <p:sp>
        <p:nvSpPr>
          <p:cNvPr id="9" name="Slide Number Placeholder 8">
            <a:extLst>
              <a:ext uri="{FF2B5EF4-FFF2-40B4-BE49-F238E27FC236}">
                <a16:creationId xmlns:a16="http://schemas.microsoft.com/office/drawing/2014/main" id="{27D4F544-92AE-65A5-19E5-F917274BA912}"/>
              </a:ext>
            </a:extLst>
          </p:cNvPr>
          <p:cNvSpPr>
            <a:spLocks noGrp="1"/>
          </p:cNvSpPr>
          <p:nvPr>
            <p:ph type="sldNum" sz="quarter" idx="12"/>
          </p:nvPr>
        </p:nvSpPr>
        <p:spPr/>
        <p:txBody>
          <a:bodyPr/>
          <a:lstStyle/>
          <a:p>
            <a:pPr>
              <a:defRPr/>
            </a:pPr>
            <a:fld id="{E541C539-0EF8-4F46-A28A-625F054AF47F}" type="slidenum">
              <a:rPr lang="en-GB" altLang="en-US" smtClean="0"/>
              <a:pPr>
                <a:defRPr/>
              </a:pPr>
              <a:t>‹#›</a:t>
            </a:fld>
            <a:endParaRPr lang="en-GB" altLang="en-US"/>
          </a:p>
        </p:txBody>
      </p:sp>
    </p:spTree>
    <p:extLst>
      <p:ext uri="{BB962C8B-B14F-4D97-AF65-F5344CB8AC3E}">
        <p14:creationId xmlns:p14="http://schemas.microsoft.com/office/powerpoint/2010/main" val="4148530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CEEAD-4991-6D26-424A-4CBB4F677D0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18D6E7-F5A1-3241-2A7F-03E2AAD8317D}"/>
              </a:ext>
            </a:extLst>
          </p:cNvPr>
          <p:cNvSpPr>
            <a:spLocks noGrp="1"/>
          </p:cNvSpPr>
          <p:nvPr>
            <p:ph type="dt" sz="half" idx="10"/>
          </p:nvPr>
        </p:nvSpPr>
        <p:spPr/>
        <p:txBody>
          <a:bodyPr/>
          <a:lstStyle/>
          <a:p>
            <a:pPr>
              <a:defRPr/>
            </a:pPr>
            <a:fld id="{5A848A3F-D436-491C-B375-A23382E96A9E}" type="datetime1">
              <a:rPr lang="en-US" smtClean="0"/>
              <a:pPr>
                <a:defRPr/>
              </a:pPr>
              <a:t>8/15/2024</a:t>
            </a:fld>
            <a:endParaRPr lang="en-GB"/>
          </a:p>
        </p:txBody>
      </p:sp>
      <p:sp>
        <p:nvSpPr>
          <p:cNvPr id="4" name="Footer Placeholder 3">
            <a:extLst>
              <a:ext uri="{FF2B5EF4-FFF2-40B4-BE49-F238E27FC236}">
                <a16:creationId xmlns:a16="http://schemas.microsoft.com/office/drawing/2014/main" id="{15C63289-7AD3-E6D7-F024-3AD31065AA4C}"/>
              </a:ext>
            </a:extLst>
          </p:cNvPr>
          <p:cNvSpPr>
            <a:spLocks noGrp="1"/>
          </p:cNvSpPr>
          <p:nvPr>
            <p:ph type="ftr" sz="quarter" idx="11"/>
          </p:nvPr>
        </p:nvSpPr>
        <p:spPr/>
        <p:txBody>
          <a:bodyPr/>
          <a:lstStyle/>
          <a:p>
            <a:pPr>
              <a:defRPr/>
            </a:pPr>
            <a:r>
              <a:rPr lang="en-US"/>
              <a:t>Managing Institutions</a:t>
            </a:r>
            <a:endParaRPr lang="en-GB"/>
          </a:p>
        </p:txBody>
      </p:sp>
      <p:sp>
        <p:nvSpPr>
          <p:cNvPr id="5" name="Slide Number Placeholder 4">
            <a:extLst>
              <a:ext uri="{FF2B5EF4-FFF2-40B4-BE49-F238E27FC236}">
                <a16:creationId xmlns:a16="http://schemas.microsoft.com/office/drawing/2014/main" id="{7ACBF54A-FB71-CC1C-5CFD-319A9BCE3B81}"/>
              </a:ext>
            </a:extLst>
          </p:cNvPr>
          <p:cNvSpPr>
            <a:spLocks noGrp="1"/>
          </p:cNvSpPr>
          <p:nvPr>
            <p:ph type="sldNum" sz="quarter" idx="12"/>
          </p:nvPr>
        </p:nvSpPr>
        <p:spPr/>
        <p:txBody>
          <a:bodyPr/>
          <a:lstStyle/>
          <a:p>
            <a:pPr>
              <a:defRPr/>
            </a:pPr>
            <a:fld id="{2CDD5F55-79B1-477A-B378-2BD3FD363EB4}" type="slidenum">
              <a:rPr lang="en-GB" altLang="en-US" smtClean="0"/>
              <a:pPr>
                <a:defRPr/>
              </a:pPr>
              <a:t>‹#›</a:t>
            </a:fld>
            <a:endParaRPr lang="en-GB" altLang="en-US"/>
          </a:p>
        </p:txBody>
      </p:sp>
    </p:spTree>
    <p:extLst>
      <p:ext uri="{BB962C8B-B14F-4D97-AF65-F5344CB8AC3E}">
        <p14:creationId xmlns:p14="http://schemas.microsoft.com/office/powerpoint/2010/main" val="2050540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AE0A87-A61A-2D81-04F6-EC8E75131114}"/>
              </a:ext>
            </a:extLst>
          </p:cNvPr>
          <p:cNvSpPr>
            <a:spLocks noGrp="1"/>
          </p:cNvSpPr>
          <p:nvPr>
            <p:ph type="dt" sz="half" idx="10"/>
          </p:nvPr>
        </p:nvSpPr>
        <p:spPr/>
        <p:txBody>
          <a:bodyPr/>
          <a:lstStyle/>
          <a:p>
            <a:pPr>
              <a:defRPr/>
            </a:pPr>
            <a:fld id="{CEE9D67D-7742-4AC1-AF68-84B950A66D0C}" type="datetime1">
              <a:rPr lang="en-US" smtClean="0"/>
              <a:pPr>
                <a:defRPr/>
              </a:pPr>
              <a:t>8/15/2024</a:t>
            </a:fld>
            <a:endParaRPr lang="en-GB"/>
          </a:p>
        </p:txBody>
      </p:sp>
      <p:sp>
        <p:nvSpPr>
          <p:cNvPr id="3" name="Footer Placeholder 2">
            <a:extLst>
              <a:ext uri="{FF2B5EF4-FFF2-40B4-BE49-F238E27FC236}">
                <a16:creationId xmlns:a16="http://schemas.microsoft.com/office/drawing/2014/main" id="{DF0FD7F3-AB1D-DE65-B66C-6D4A6F9269FF}"/>
              </a:ext>
            </a:extLst>
          </p:cNvPr>
          <p:cNvSpPr>
            <a:spLocks noGrp="1"/>
          </p:cNvSpPr>
          <p:nvPr>
            <p:ph type="ftr" sz="quarter" idx="11"/>
          </p:nvPr>
        </p:nvSpPr>
        <p:spPr/>
        <p:txBody>
          <a:bodyPr/>
          <a:lstStyle/>
          <a:p>
            <a:pPr>
              <a:defRPr/>
            </a:pPr>
            <a:r>
              <a:rPr lang="en-US"/>
              <a:t>Managing Institutions</a:t>
            </a:r>
            <a:endParaRPr lang="en-GB"/>
          </a:p>
        </p:txBody>
      </p:sp>
      <p:sp>
        <p:nvSpPr>
          <p:cNvPr id="4" name="Slide Number Placeholder 3">
            <a:extLst>
              <a:ext uri="{FF2B5EF4-FFF2-40B4-BE49-F238E27FC236}">
                <a16:creationId xmlns:a16="http://schemas.microsoft.com/office/drawing/2014/main" id="{A76F72A5-42F4-6D37-8016-866522CC61AE}"/>
              </a:ext>
            </a:extLst>
          </p:cNvPr>
          <p:cNvSpPr>
            <a:spLocks noGrp="1"/>
          </p:cNvSpPr>
          <p:nvPr>
            <p:ph type="sldNum" sz="quarter" idx="12"/>
          </p:nvPr>
        </p:nvSpPr>
        <p:spPr/>
        <p:txBody>
          <a:bodyPr/>
          <a:lstStyle/>
          <a:p>
            <a:pPr>
              <a:defRPr/>
            </a:pPr>
            <a:fld id="{FD6EB621-EBA4-4209-9CC8-FBB6370FA7B1}" type="slidenum">
              <a:rPr lang="en-GB" altLang="en-US" smtClean="0"/>
              <a:pPr>
                <a:defRPr/>
              </a:pPr>
              <a:t>‹#›</a:t>
            </a:fld>
            <a:endParaRPr lang="en-GB" altLang="en-US"/>
          </a:p>
        </p:txBody>
      </p:sp>
    </p:spTree>
    <p:extLst>
      <p:ext uri="{BB962C8B-B14F-4D97-AF65-F5344CB8AC3E}">
        <p14:creationId xmlns:p14="http://schemas.microsoft.com/office/powerpoint/2010/main" val="1817383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EF5E-F387-814D-932B-A67D089A9C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85D2E9D-FEA0-3F7C-333C-5ABCAA2835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A672BDB-0C6B-7A3A-FAA1-788FB73C79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6BFE5A-DD90-4129-3771-428EE28FA68E}"/>
              </a:ext>
            </a:extLst>
          </p:cNvPr>
          <p:cNvSpPr>
            <a:spLocks noGrp="1"/>
          </p:cNvSpPr>
          <p:nvPr>
            <p:ph type="dt" sz="half" idx="10"/>
          </p:nvPr>
        </p:nvSpPr>
        <p:spPr/>
        <p:txBody>
          <a:bodyPr/>
          <a:lstStyle/>
          <a:p>
            <a:pPr>
              <a:defRPr/>
            </a:pPr>
            <a:fld id="{24EC1D5C-81E3-4DDC-90FE-4481A34F53C1}" type="datetime1">
              <a:rPr lang="en-US" smtClean="0"/>
              <a:pPr>
                <a:defRPr/>
              </a:pPr>
              <a:t>8/15/2024</a:t>
            </a:fld>
            <a:endParaRPr lang="en-GB"/>
          </a:p>
        </p:txBody>
      </p:sp>
      <p:sp>
        <p:nvSpPr>
          <p:cNvPr id="6" name="Footer Placeholder 5">
            <a:extLst>
              <a:ext uri="{FF2B5EF4-FFF2-40B4-BE49-F238E27FC236}">
                <a16:creationId xmlns:a16="http://schemas.microsoft.com/office/drawing/2014/main" id="{533A4792-CB88-1B52-83C1-BFF3BF6D8B03}"/>
              </a:ext>
            </a:extLst>
          </p:cNvPr>
          <p:cNvSpPr>
            <a:spLocks noGrp="1"/>
          </p:cNvSpPr>
          <p:nvPr>
            <p:ph type="ftr" sz="quarter" idx="11"/>
          </p:nvPr>
        </p:nvSpPr>
        <p:spPr/>
        <p:txBody>
          <a:bodyPr/>
          <a:lstStyle/>
          <a:p>
            <a:pPr>
              <a:defRPr/>
            </a:pPr>
            <a:r>
              <a:rPr lang="en-US"/>
              <a:t>Managing Institutions</a:t>
            </a:r>
            <a:endParaRPr lang="en-GB"/>
          </a:p>
        </p:txBody>
      </p:sp>
      <p:sp>
        <p:nvSpPr>
          <p:cNvPr id="7" name="Slide Number Placeholder 6">
            <a:extLst>
              <a:ext uri="{FF2B5EF4-FFF2-40B4-BE49-F238E27FC236}">
                <a16:creationId xmlns:a16="http://schemas.microsoft.com/office/drawing/2014/main" id="{8892BB26-C6C5-6FA5-4549-E7AB144DA606}"/>
              </a:ext>
            </a:extLst>
          </p:cNvPr>
          <p:cNvSpPr>
            <a:spLocks noGrp="1"/>
          </p:cNvSpPr>
          <p:nvPr>
            <p:ph type="sldNum" sz="quarter" idx="12"/>
          </p:nvPr>
        </p:nvSpPr>
        <p:spPr/>
        <p:txBody>
          <a:bodyPr/>
          <a:lstStyle/>
          <a:p>
            <a:pPr>
              <a:defRPr/>
            </a:pPr>
            <a:fld id="{9C65BDC7-5A63-41A2-A48E-D735A609E1B7}" type="slidenum">
              <a:rPr lang="en-GB" altLang="en-US" smtClean="0"/>
              <a:pPr>
                <a:defRPr/>
              </a:pPr>
              <a:t>‹#›</a:t>
            </a:fld>
            <a:endParaRPr lang="en-GB" altLang="en-US"/>
          </a:p>
        </p:txBody>
      </p:sp>
    </p:spTree>
    <p:extLst>
      <p:ext uri="{BB962C8B-B14F-4D97-AF65-F5344CB8AC3E}">
        <p14:creationId xmlns:p14="http://schemas.microsoft.com/office/powerpoint/2010/main" val="3921960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A2B2F-0C2D-DB04-D8F9-BA30903D48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8D8AFA-C2C4-06EB-367C-01452EC718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1BF5EF4-C217-F2AD-6C91-3DFF5CD828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5B1F84-FF5D-ED46-C3C8-4E8AB07DD1AA}"/>
              </a:ext>
            </a:extLst>
          </p:cNvPr>
          <p:cNvSpPr>
            <a:spLocks noGrp="1"/>
          </p:cNvSpPr>
          <p:nvPr>
            <p:ph type="dt" sz="half" idx="10"/>
          </p:nvPr>
        </p:nvSpPr>
        <p:spPr/>
        <p:txBody>
          <a:bodyPr/>
          <a:lstStyle/>
          <a:p>
            <a:pPr>
              <a:defRPr/>
            </a:pPr>
            <a:fld id="{21938C22-5E5B-4916-AC48-847C5B399190}" type="datetime1">
              <a:rPr lang="en-US" smtClean="0"/>
              <a:pPr>
                <a:defRPr/>
              </a:pPr>
              <a:t>8/15/2024</a:t>
            </a:fld>
            <a:endParaRPr lang="en-GB"/>
          </a:p>
        </p:txBody>
      </p:sp>
      <p:sp>
        <p:nvSpPr>
          <p:cNvPr id="6" name="Footer Placeholder 5">
            <a:extLst>
              <a:ext uri="{FF2B5EF4-FFF2-40B4-BE49-F238E27FC236}">
                <a16:creationId xmlns:a16="http://schemas.microsoft.com/office/drawing/2014/main" id="{C586DFC0-6871-AD7C-D729-580D2CC7F31F}"/>
              </a:ext>
            </a:extLst>
          </p:cNvPr>
          <p:cNvSpPr>
            <a:spLocks noGrp="1"/>
          </p:cNvSpPr>
          <p:nvPr>
            <p:ph type="ftr" sz="quarter" idx="11"/>
          </p:nvPr>
        </p:nvSpPr>
        <p:spPr/>
        <p:txBody>
          <a:bodyPr/>
          <a:lstStyle/>
          <a:p>
            <a:pPr>
              <a:defRPr/>
            </a:pPr>
            <a:r>
              <a:rPr lang="en-US"/>
              <a:t>Managing Institutions</a:t>
            </a:r>
            <a:endParaRPr lang="en-GB"/>
          </a:p>
        </p:txBody>
      </p:sp>
      <p:sp>
        <p:nvSpPr>
          <p:cNvPr id="7" name="Slide Number Placeholder 6">
            <a:extLst>
              <a:ext uri="{FF2B5EF4-FFF2-40B4-BE49-F238E27FC236}">
                <a16:creationId xmlns:a16="http://schemas.microsoft.com/office/drawing/2014/main" id="{86832494-16D6-BCE2-19EE-6F75CF605825}"/>
              </a:ext>
            </a:extLst>
          </p:cNvPr>
          <p:cNvSpPr>
            <a:spLocks noGrp="1"/>
          </p:cNvSpPr>
          <p:nvPr>
            <p:ph type="sldNum" sz="quarter" idx="12"/>
          </p:nvPr>
        </p:nvSpPr>
        <p:spPr/>
        <p:txBody>
          <a:bodyPr/>
          <a:lstStyle/>
          <a:p>
            <a:pPr>
              <a:defRPr/>
            </a:pPr>
            <a:fld id="{5B53CA38-E1A1-4908-93E9-8FA869715568}" type="slidenum">
              <a:rPr lang="en-GB" altLang="en-US" smtClean="0"/>
              <a:pPr>
                <a:defRPr/>
              </a:pPr>
              <a:t>‹#›</a:t>
            </a:fld>
            <a:endParaRPr lang="en-GB" altLang="en-US"/>
          </a:p>
        </p:txBody>
      </p:sp>
    </p:spTree>
    <p:extLst>
      <p:ext uri="{BB962C8B-B14F-4D97-AF65-F5344CB8AC3E}">
        <p14:creationId xmlns:p14="http://schemas.microsoft.com/office/powerpoint/2010/main" val="717975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A25EAF-FFAB-B22B-5C2B-4E0BBAF0A8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E8FCA1-5518-0300-CC76-C848E0D6E3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BD55F9-2235-0009-1F0C-D1EA1B5FE6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8/15/2024</a:t>
            </a:fld>
            <a:endParaRPr lang="en-US" dirty="0"/>
          </a:p>
        </p:txBody>
      </p:sp>
      <p:sp>
        <p:nvSpPr>
          <p:cNvPr id="5" name="Footer Placeholder 4">
            <a:extLst>
              <a:ext uri="{FF2B5EF4-FFF2-40B4-BE49-F238E27FC236}">
                <a16:creationId xmlns:a16="http://schemas.microsoft.com/office/drawing/2014/main" id="{41A06FEC-A16D-A10B-9956-5445009944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1FCA12F-A1C9-159B-85D4-7D905520B6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82755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9913DD41-BCA7-90AA-6184-3F2322AADEF1}"/>
              </a:ext>
            </a:extLst>
          </p:cNvPr>
          <p:cNvSpPr>
            <a:spLocks noGrp="1"/>
          </p:cNvSpPr>
          <p:nvPr>
            <p:ph type="ctrTitle"/>
          </p:nvPr>
        </p:nvSpPr>
        <p:spPr/>
        <p:txBody>
          <a:bodyPr/>
          <a:lstStyle/>
          <a:p>
            <a:pPr eaLnBrk="1" hangingPunct="1"/>
            <a:r>
              <a:rPr lang="en-US" altLang="en-US" b="1" dirty="0"/>
              <a:t> Records Management </a:t>
            </a:r>
            <a:endParaRPr lang="en-GB" altLang="en-US" b="1" dirty="0"/>
          </a:p>
        </p:txBody>
      </p:sp>
      <p:sp>
        <p:nvSpPr>
          <p:cNvPr id="3" name="Subtitle 2">
            <a:extLst>
              <a:ext uri="{FF2B5EF4-FFF2-40B4-BE49-F238E27FC236}">
                <a16:creationId xmlns:a16="http://schemas.microsoft.com/office/drawing/2014/main" id="{C8B61685-7DC6-EB4C-197F-E484A56E8AA0}"/>
              </a:ext>
            </a:extLst>
          </p:cNvPr>
          <p:cNvSpPr>
            <a:spLocks noGrp="1"/>
          </p:cNvSpPr>
          <p:nvPr>
            <p:ph type="subTitle" idx="1"/>
          </p:nvPr>
        </p:nvSpPr>
        <p:spPr>
          <a:xfrm>
            <a:off x="1905000" y="3810000"/>
            <a:ext cx="8077200" cy="1752600"/>
          </a:xfrm>
        </p:spPr>
        <p:txBody>
          <a:bodyPr rtlCol="0">
            <a:normAutofit/>
          </a:bodyPr>
          <a:lstStyle/>
          <a:p>
            <a:pPr eaLnBrk="1" fontAlgn="auto" hangingPunct="1">
              <a:spcAft>
                <a:spcPts val="0"/>
              </a:spcAft>
              <a:defRPr/>
            </a:pPr>
            <a:r>
              <a:rPr lang="en-US" sz="2800" b="1" dirty="0">
                <a:solidFill>
                  <a:schemeClr val="accent4">
                    <a:lumMod val="10000"/>
                  </a:schemeClr>
                </a:solidFill>
              </a:rPr>
              <a:t>USEEP Training</a:t>
            </a:r>
          </a:p>
          <a:p>
            <a:pPr eaLnBrk="1" fontAlgn="auto" hangingPunct="1">
              <a:spcAft>
                <a:spcPts val="0"/>
              </a:spcAft>
              <a:defRPr/>
            </a:pPr>
            <a:r>
              <a:rPr lang="en-US" sz="2800" b="1" dirty="0">
                <a:solidFill>
                  <a:schemeClr val="accent4">
                    <a:lumMod val="10000"/>
                  </a:schemeClr>
                </a:solidFill>
              </a:rPr>
              <a:t>Leadership and Management of Institutions</a:t>
            </a:r>
          </a:p>
          <a:p>
            <a:pPr eaLnBrk="1" fontAlgn="auto" hangingPunct="1">
              <a:spcAft>
                <a:spcPts val="0"/>
              </a:spcAft>
              <a:defRPr/>
            </a:pPr>
            <a:r>
              <a:rPr lang="en-US" sz="2800" b="1" dirty="0">
                <a:solidFill>
                  <a:schemeClr val="accent4">
                    <a:lumMod val="10000"/>
                  </a:schemeClr>
                </a:solidFill>
              </a:rPr>
              <a:t>Theme 1: Day </a:t>
            </a:r>
          </a:p>
        </p:txBody>
      </p:sp>
      <p:pic>
        <p:nvPicPr>
          <p:cNvPr id="5124" name="Picture 2" descr="Description: UGCOA2">
            <a:extLst>
              <a:ext uri="{FF2B5EF4-FFF2-40B4-BE49-F238E27FC236}">
                <a16:creationId xmlns:a16="http://schemas.microsoft.com/office/drawing/2014/main" id="{0FE21455-0BF2-C881-25D8-39F33C0A38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0" y="228600"/>
            <a:ext cx="86995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751" y="798973"/>
            <a:ext cx="4051020" cy="953627"/>
          </a:xfrm>
        </p:spPr>
        <p:txBody>
          <a:bodyPr>
            <a:noAutofit/>
          </a:bodyPr>
          <a:lstStyle/>
          <a:p>
            <a:r>
              <a:rPr lang="en-GB" b="1" dirty="0"/>
              <a:t>How are records Stored in your schools </a:t>
            </a:r>
          </a:p>
        </p:txBody>
      </p:sp>
      <p:pic>
        <p:nvPicPr>
          <p:cNvPr id="5" name="Content Placeholder 4"/>
          <p:cNvPicPr>
            <a:picLocks noGrp="1" noChangeAspect="1"/>
          </p:cNvPicPr>
          <p:nvPr>
            <p:ph idx="1"/>
          </p:nvPr>
        </p:nvPicPr>
        <p:blipFill>
          <a:blip r:embed="rId2"/>
          <a:stretch>
            <a:fillRect/>
          </a:stretch>
        </p:blipFill>
        <p:spPr>
          <a:xfrm>
            <a:off x="5183188" y="1366837"/>
            <a:ext cx="6172200" cy="4114800"/>
          </a:xfrm>
          <a:prstGeom prst="rect">
            <a:avLst/>
          </a:prstGeom>
        </p:spPr>
      </p:pic>
      <p:pic>
        <p:nvPicPr>
          <p:cNvPr id="6" name="Picture 5"/>
          <p:cNvPicPr>
            <a:picLocks noChangeAspect="1"/>
          </p:cNvPicPr>
          <p:nvPr/>
        </p:nvPicPr>
        <p:blipFill>
          <a:blip r:embed="rId3"/>
          <a:stretch>
            <a:fillRect/>
          </a:stretch>
        </p:blipFill>
        <p:spPr>
          <a:xfrm>
            <a:off x="1823920" y="3419943"/>
            <a:ext cx="2514600" cy="1819275"/>
          </a:xfrm>
          <a:prstGeom prst="rect">
            <a:avLst/>
          </a:prstGeom>
        </p:spPr>
      </p:pic>
      <p:pic>
        <p:nvPicPr>
          <p:cNvPr id="7" name="Picture 6"/>
          <p:cNvPicPr>
            <a:picLocks noChangeAspect="1"/>
          </p:cNvPicPr>
          <p:nvPr/>
        </p:nvPicPr>
        <p:blipFill>
          <a:blip r:embed="rId4"/>
          <a:stretch>
            <a:fillRect/>
          </a:stretch>
        </p:blipFill>
        <p:spPr>
          <a:xfrm>
            <a:off x="419100" y="1943100"/>
            <a:ext cx="4461529" cy="4417690"/>
          </a:xfrm>
          <a:prstGeom prst="rect">
            <a:avLst/>
          </a:prstGeom>
        </p:spPr>
      </p:pic>
    </p:spTree>
    <p:extLst>
      <p:ext uri="{BB962C8B-B14F-4D97-AF65-F5344CB8AC3E}">
        <p14:creationId xmlns:p14="http://schemas.microsoft.com/office/powerpoint/2010/main" val="1419676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6617A-8A26-410D-80E6-F541885A94B9}"/>
              </a:ext>
            </a:extLst>
          </p:cNvPr>
          <p:cNvSpPr>
            <a:spLocks noGrp="1"/>
          </p:cNvSpPr>
          <p:nvPr>
            <p:ph type="title"/>
          </p:nvPr>
        </p:nvSpPr>
        <p:spPr/>
        <p:txBody>
          <a:bodyPr/>
          <a:lstStyle/>
          <a:p>
            <a:r>
              <a:rPr lang="en-US" b="1" dirty="0"/>
              <a:t>Disposal </a:t>
            </a:r>
          </a:p>
        </p:txBody>
      </p:sp>
      <p:pic>
        <p:nvPicPr>
          <p:cNvPr id="5" name="Content Placeholder 4">
            <a:extLst>
              <a:ext uri="{FF2B5EF4-FFF2-40B4-BE49-F238E27FC236}">
                <a16:creationId xmlns:a16="http://schemas.microsoft.com/office/drawing/2014/main" id="{BB74B15D-FF63-8D90-21E0-5B40C6DCBDDC}"/>
              </a:ext>
            </a:extLst>
          </p:cNvPr>
          <p:cNvPicPr>
            <a:picLocks noGrp="1" noChangeAspect="1"/>
          </p:cNvPicPr>
          <p:nvPr>
            <p:ph idx="1"/>
          </p:nvPr>
        </p:nvPicPr>
        <p:blipFill>
          <a:blip r:embed="rId2"/>
          <a:stretch>
            <a:fillRect/>
          </a:stretch>
        </p:blipFill>
        <p:spPr>
          <a:xfrm>
            <a:off x="5183188" y="1367340"/>
            <a:ext cx="6172200" cy="4113795"/>
          </a:xfrm>
          <a:prstGeom prst="rect">
            <a:avLst/>
          </a:prstGeom>
        </p:spPr>
      </p:pic>
      <p:sp>
        <p:nvSpPr>
          <p:cNvPr id="4" name="Text Placeholder 3">
            <a:extLst>
              <a:ext uri="{FF2B5EF4-FFF2-40B4-BE49-F238E27FC236}">
                <a16:creationId xmlns:a16="http://schemas.microsoft.com/office/drawing/2014/main" id="{E6DFF2B5-5640-62E6-4049-7B6E15A73652}"/>
              </a:ext>
            </a:extLst>
          </p:cNvPr>
          <p:cNvSpPr>
            <a:spLocks noGrp="1"/>
          </p:cNvSpPr>
          <p:nvPr>
            <p:ph type="body" sz="half" idx="2"/>
          </p:nvPr>
        </p:nvSpPr>
        <p:spPr/>
        <p:txBody>
          <a:bodyPr>
            <a:normAutofit/>
          </a:bodyPr>
          <a:lstStyle/>
          <a:p>
            <a:r>
              <a:rPr lang="en-US" sz="3600" dirty="0"/>
              <a:t>How are Records disposed ?</a:t>
            </a:r>
          </a:p>
        </p:txBody>
      </p:sp>
    </p:spTree>
    <p:extLst>
      <p:ext uri="{BB962C8B-B14F-4D97-AF65-F5344CB8AC3E}">
        <p14:creationId xmlns:p14="http://schemas.microsoft.com/office/powerpoint/2010/main" val="23330198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BCEAA-30B0-DAFE-A560-D6AD41FF9496}"/>
              </a:ext>
            </a:extLst>
          </p:cNvPr>
          <p:cNvSpPr>
            <a:spLocks noGrp="1"/>
          </p:cNvSpPr>
          <p:nvPr>
            <p:ph type="title"/>
          </p:nvPr>
        </p:nvSpPr>
        <p:spPr>
          <a:xfrm>
            <a:off x="876300" y="365125"/>
            <a:ext cx="10477500" cy="739775"/>
          </a:xfrm>
        </p:spPr>
        <p:txBody>
          <a:bodyPr/>
          <a:lstStyle/>
          <a:p>
            <a:r>
              <a:rPr lang="en-US" b="1" dirty="0"/>
              <a:t>The life cycle therefore includes </a:t>
            </a:r>
          </a:p>
        </p:txBody>
      </p:sp>
      <p:sp>
        <p:nvSpPr>
          <p:cNvPr id="3" name="Content Placeholder 2">
            <a:extLst>
              <a:ext uri="{FF2B5EF4-FFF2-40B4-BE49-F238E27FC236}">
                <a16:creationId xmlns:a16="http://schemas.microsoft.com/office/drawing/2014/main" id="{ABD0690E-B9D6-EACA-5F2E-4870C7D9B6D5}"/>
              </a:ext>
            </a:extLst>
          </p:cNvPr>
          <p:cNvSpPr>
            <a:spLocks noGrp="1"/>
          </p:cNvSpPr>
          <p:nvPr>
            <p:ph idx="1"/>
          </p:nvPr>
        </p:nvSpPr>
        <p:spPr>
          <a:xfrm>
            <a:off x="711200" y="1219200"/>
            <a:ext cx="10642600" cy="4957763"/>
          </a:xfrm>
        </p:spPr>
        <p:txBody>
          <a:bodyPr>
            <a:normAutofit fontScale="92500" lnSpcReduction="20000"/>
          </a:bodyPr>
          <a:lstStyle/>
          <a:p>
            <a:pPr marL="285750" marR="0" indent="-514350" algn="just" rtl="0" eaLnBrk="1" fontAlgn="t" latinLnBrk="0" hangingPunct="1">
              <a:spcBef>
                <a:spcPts val="0"/>
              </a:spcBef>
              <a:spcAft>
                <a:spcPts val="1000"/>
              </a:spcAft>
              <a:buFont typeface="+mj-lt"/>
              <a:buAutoNum type="arabicPeriod"/>
            </a:pPr>
            <a:r>
              <a:rPr lang="en-US" sz="2800" b="0" i="0" u="none" strike="noStrike" kern="1200" dirty="0">
                <a:solidFill>
                  <a:srgbClr val="454545"/>
                </a:solidFill>
                <a:effectLst/>
                <a:latin typeface="Arial" panose="020B0604020202020204" pitchFamily="34" charset="0"/>
              </a:rPr>
              <a:t>Creating  complete and accurate records that provide evidence of the organization’s functions, activities, decisions, transactions, procedures, etc.</a:t>
            </a:r>
            <a:endParaRPr lang="en-US" sz="2800" b="0" i="0" u="none" strike="noStrike" dirty="0">
              <a:effectLst/>
              <a:latin typeface="Arial" panose="020B0604020202020204" pitchFamily="34" charset="0"/>
            </a:endParaRPr>
          </a:p>
          <a:p>
            <a:pPr marL="285750" marR="0" indent="-514350" algn="just" rtl="0" eaLnBrk="1" fontAlgn="t" latinLnBrk="0" hangingPunct="1">
              <a:spcBef>
                <a:spcPts val="0"/>
              </a:spcBef>
              <a:spcAft>
                <a:spcPts val="1000"/>
              </a:spcAft>
              <a:buFont typeface="+mj-lt"/>
              <a:buAutoNum type="arabicPeriod"/>
            </a:pPr>
            <a:r>
              <a:rPr lang="en-US" sz="2800" b="0" i="0" u="none" strike="noStrike" kern="1200" dirty="0">
                <a:solidFill>
                  <a:srgbClr val="454545"/>
                </a:solidFill>
                <a:effectLst/>
                <a:latin typeface="Arial" panose="020B0604020202020204" pitchFamily="34" charset="0"/>
              </a:rPr>
              <a:t>Identify and apply an appropriate security classification for the different records </a:t>
            </a:r>
            <a:endParaRPr lang="en-US" sz="2800" b="0" i="0" u="none" strike="noStrike" dirty="0">
              <a:effectLst/>
              <a:latin typeface="Arial" panose="020B0604020202020204" pitchFamily="34" charset="0"/>
            </a:endParaRPr>
          </a:p>
          <a:p>
            <a:pPr marL="742950" marR="0" indent="-514350" algn="just" rtl="0" eaLnBrk="1" fontAlgn="t" latinLnBrk="0" hangingPunct="1">
              <a:spcBef>
                <a:spcPts val="0"/>
              </a:spcBef>
              <a:spcAft>
                <a:spcPts val="1000"/>
              </a:spcAft>
              <a:buFont typeface="+mj-lt"/>
              <a:buAutoNum type="arabicPeriod"/>
            </a:pPr>
            <a:endParaRPr lang="en-US" sz="2800" b="0" i="0" u="none" strike="noStrike" dirty="0">
              <a:effectLst/>
              <a:latin typeface="Arial" panose="020B0604020202020204" pitchFamily="34" charset="0"/>
            </a:endParaRPr>
          </a:p>
          <a:p>
            <a:pPr marL="285750" marR="0" indent="-514350" algn="just" rtl="0" eaLnBrk="1" fontAlgn="t" latinLnBrk="0" hangingPunct="1">
              <a:spcBef>
                <a:spcPts val="0"/>
              </a:spcBef>
              <a:spcAft>
                <a:spcPts val="1000"/>
              </a:spcAft>
              <a:buFont typeface="+mj-lt"/>
              <a:buAutoNum type="arabicPeriod"/>
            </a:pPr>
            <a:r>
              <a:rPr lang="en-US" sz="2800" b="0" i="0" u="none" strike="noStrike" kern="1200" dirty="0">
                <a:solidFill>
                  <a:srgbClr val="454545"/>
                </a:solidFill>
                <a:effectLst/>
                <a:latin typeface="Arial" panose="020B0604020202020204" pitchFamily="34" charset="0"/>
              </a:rPr>
              <a:t>Distinguish between records and non-record copies or working documents, to be able to appropriately segregate them in the filing system.</a:t>
            </a:r>
            <a:endParaRPr lang="en-US" sz="2800" b="0" i="0" u="none" strike="noStrike" dirty="0">
              <a:effectLst/>
              <a:latin typeface="Arial" panose="020B0604020202020204" pitchFamily="34" charset="0"/>
            </a:endParaRPr>
          </a:p>
          <a:p>
            <a:pPr marL="742950" marR="0" indent="-514350" algn="just" rtl="0" eaLnBrk="1" fontAlgn="t" latinLnBrk="0" hangingPunct="1">
              <a:spcBef>
                <a:spcPts val="0"/>
              </a:spcBef>
              <a:spcAft>
                <a:spcPts val="1000"/>
              </a:spcAft>
              <a:buFont typeface="+mj-lt"/>
              <a:buAutoNum type="arabicPeriod"/>
            </a:pPr>
            <a:endParaRPr lang="en-US" sz="2800" b="0" i="0" u="none" strike="noStrike" dirty="0">
              <a:effectLst/>
              <a:latin typeface="Arial" panose="020B0604020202020204" pitchFamily="34" charset="0"/>
            </a:endParaRPr>
          </a:p>
          <a:p>
            <a:pPr marL="285750" marR="0" indent="-514350" algn="just" rtl="0" eaLnBrk="1" fontAlgn="t" latinLnBrk="0" hangingPunct="1">
              <a:spcBef>
                <a:spcPts val="0"/>
              </a:spcBef>
              <a:spcAft>
                <a:spcPts val="1000"/>
              </a:spcAft>
              <a:buFont typeface="+mj-lt"/>
              <a:buAutoNum type="arabicPeriod"/>
            </a:pPr>
            <a:r>
              <a:rPr lang="en-US" sz="2800" b="0" i="0" u="none" strike="noStrike" kern="1200" dirty="0">
                <a:solidFill>
                  <a:srgbClr val="454545"/>
                </a:solidFill>
                <a:effectLst/>
                <a:latin typeface="Arial" panose="020B0604020202020204" pitchFamily="34" charset="0"/>
              </a:rPr>
              <a:t>Place the record in an organizational classification scheme (or file plan) either in paper (e.g. in a filing cabinet or a binder) or in electronic version (e.g. on a shared drive or in a system) to ensure that it’s preserved within its context.</a:t>
            </a:r>
            <a:endParaRPr lang="en-US" sz="2800" b="0" i="0" u="none" strike="noStrike" dirty="0">
              <a:effectLst/>
              <a:latin typeface="Arial" panose="020B0604020202020204" pitchFamily="34" charset="0"/>
            </a:endParaRPr>
          </a:p>
        </p:txBody>
      </p:sp>
    </p:spTree>
    <p:extLst>
      <p:ext uri="{BB962C8B-B14F-4D97-AF65-F5344CB8AC3E}">
        <p14:creationId xmlns:p14="http://schemas.microsoft.com/office/powerpoint/2010/main" val="4272314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60372-9AB7-1354-205B-5D54C0D0DB67}"/>
              </a:ext>
            </a:extLst>
          </p:cNvPr>
          <p:cNvSpPr>
            <a:spLocks noGrp="1"/>
          </p:cNvSpPr>
          <p:nvPr>
            <p:ph type="title"/>
          </p:nvPr>
        </p:nvSpPr>
        <p:spPr>
          <a:xfrm>
            <a:off x="927100" y="365125"/>
            <a:ext cx="10426700" cy="930275"/>
          </a:xfrm>
        </p:spPr>
        <p:txBody>
          <a:bodyPr/>
          <a:lstStyle/>
          <a:p>
            <a:pPr algn="just"/>
            <a:r>
              <a:rPr lang="en-US" b="1" dirty="0" err="1"/>
              <a:t>Cot’d</a:t>
            </a:r>
            <a:r>
              <a:rPr lang="en-US" dirty="0"/>
              <a:t> </a:t>
            </a:r>
          </a:p>
        </p:txBody>
      </p:sp>
      <p:sp>
        <p:nvSpPr>
          <p:cNvPr id="3" name="Content Placeholder 2">
            <a:extLst>
              <a:ext uri="{FF2B5EF4-FFF2-40B4-BE49-F238E27FC236}">
                <a16:creationId xmlns:a16="http://schemas.microsoft.com/office/drawing/2014/main" id="{BA4908EB-CC92-8DBD-F652-91C077E79C07}"/>
              </a:ext>
            </a:extLst>
          </p:cNvPr>
          <p:cNvSpPr>
            <a:spLocks noGrp="1"/>
          </p:cNvSpPr>
          <p:nvPr>
            <p:ph idx="1"/>
          </p:nvPr>
        </p:nvSpPr>
        <p:spPr>
          <a:xfrm>
            <a:off x="927100" y="1405468"/>
            <a:ext cx="10426700" cy="4771496"/>
          </a:xfrm>
        </p:spPr>
        <p:txBody>
          <a:bodyPr>
            <a:normAutofit/>
          </a:bodyPr>
          <a:lstStyle/>
          <a:p>
            <a:pPr marL="0" indent="0" algn="just">
              <a:buNone/>
            </a:pPr>
            <a:r>
              <a:rPr lang="en-US" dirty="0"/>
              <a:t>6. Preserve the integrity of the record, which means ensuring that it has not been altered  or cannot be altered after completion. </a:t>
            </a:r>
          </a:p>
          <a:p>
            <a:pPr marL="0" indent="0" algn="just">
              <a:buNone/>
            </a:pPr>
            <a:r>
              <a:rPr lang="en-US" dirty="0"/>
              <a:t>7.Maintain its usability which means making it available for all colleagues who need an access to the record to do their job.</a:t>
            </a:r>
          </a:p>
          <a:p>
            <a:pPr marL="0" indent="0">
              <a:buNone/>
            </a:pPr>
            <a:r>
              <a:rPr lang="en-US" dirty="0"/>
              <a:t>8. Facilitate identification and preservation of records with permanent retention.</a:t>
            </a:r>
          </a:p>
          <a:p>
            <a:pPr marL="0" indent="0" algn="just">
              <a:buNone/>
            </a:pPr>
            <a:r>
              <a:rPr lang="en-US" dirty="0"/>
              <a:t>9. Identify the records that are not required to be stored in the primary office space (paper) or systems/shared drives (electronic).</a:t>
            </a:r>
          </a:p>
          <a:p>
            <a:pPr marL="0" indent="0" algn="just">
              <a:buNone/>
            </a:pPr>
            <a:r>
              <a:rPr lang="en-US" dirty="0"/>
              <a:t>10. Transfer them to the local </a:t>
            </a:r>
            <a:r>
              <a:rPr lang="en-US"/>
              <a:t>Records Center but </a:t>
            </a:r>
            <a:r>
              <a:rPr lang="en-US" dirty="0"/>
              <a:t>make sure you can retrieve only those records that are needed from time to time.</a:t>
            </a:r>
          </a:p>
          <a:p>
            <a:pPr marL="0" indent="0">
              <a:buNone/>
            </a:pPr>
            <a:endParaRPr lang="en-US" dirty="0"/>
          </a:p>
          <a:p>
            <a:endParaRPr lang="en-US" dirty="0"/>
          </a:p>
        </p:txBody>
      </p:sp>
    </p:spTree>
    <p:extLst>
      <p:ext uri="{BB962C8B-B14F-4D97-AF65-F5344CB8AC3E}">
        <p14:creationId xmlns:p14="http://schemas.microsoft.com/office/powerpoint/2010/main" val="2622956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3FB64-FF37-A064-B7E1-52E0AE4E0D53}"/>
              </a:ext>
            </a:extLst>
          </p:cNvPr>
          <p:cNvSpPr>
            <a:spLocks noGrp="1"/>
          </p:cNvSpPr>
          <p:nvPr>
            <p:ph type="title"/>
          </p:nvPr>
        </p:nvSpPr>
        <p:spPr/>
        <p:txBody>
          <a:bodyPr/>
          <a:lstStyle/>
          <a:p>
            <a:r>
              <a:rPr lang="en-US" dirty="0" err="1"/>
              <a:t>Cotd</a:t>
            </a:r>
            <a:r>
              <a:rPr lang="en-US" dirty="0"/>
              <a:t> </a:t>
            </a:r>
          </a:p>
        </p:txBody>
      </p:sp>
      <p:sp>
        <p:nvSpPr>
          <p:cNvPr id="3" name="Content Placeholder 2">
            <a:extLst>
              <a:ext uri="{FF2B5EF4-FFF2-40B4-BE49-F238E27FC236}">
                <a16:creationId xmlns:a16="http://schemas.microsoft.com/office/drawing/2014/main" id="{5A8B64E2-E7C9-9EA9-9FEA-A603110A12CC}"/>
              </a:ext>
            </a:extLst>
          </p:cNvPr>
          <p:cNvSpPr>
            <a:spLocks noGrp="1"/>
          </p:cNvSpPr>
          <p:nvPr>
            <p:ph idx="1"/>
          </p:nvPr>
        </p:nvSpPr>
        <p:spPr/>
        <p:txBody>
          <a:bodyPr/>
          <a:lstStyle/>
          <a:p>
            <a:pPr marL="0" indent="0">
              <a:buNone/>
            </a:pPr>
            <a:r>
              <a:rPr lang="en-US" dirty="0"/>
              <a:t>11. Identify records with archival value (permanent retention), list them, organize them and sent them to the archives. </a:t>
            </a:r>
          </a:p>
          <a:p>
            <a:pPr marL="0" indent="0" algn="just">
              <a:buNone/>
            </a:pPr>
            <a:r>
              <a:rPr lang="en-US" dirty="0"/>
              <a:t>12. Identify records due for disposal/destruction, list them, gather necessary approvals for the destruction and proceed with an environmentally friendly destruction process.</a:t>
            </a:r>
          </a:p>
        </p:txBody>
      </p:sp>
    </p:spTree>
    <p:extLst>
      <p:ext uri="{BB962C8B-B14F-4D97-AF65-F5344CB8AC3E}">
        <p14:creationId xmlns:p14="http://schemas.microsoft.com/office/powerpoint/2010/main" val="42335714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Records Management Instruments </a:t>
            </a:r>
          </a:p>
        </p:txBody>
      </p:sp>
      <p:sp>
        <p:nvSpPr>
          <p:cNvPr id="3" name="Content Placeholder 2"/>
          <p:cNvSpPr>
            <a:spLocks noGrp="1"/>
          </p:cNvSpPr>
          <p:nvPr>
            <p:ph idx="1"/>
          </p:nvPr>
        </p:nvSpPr>
        <p:spPr/>
        <p:txBody>
          <a:bodyPr/>
          <a:lstStyle/>
          <a:p>
            <a:r>
              <a:rPr lang="en-GB" b="1" dirty="0"/>
              <a:t>Records Policy </a:t>
            </a:r>
            <a:r>
              <a:rPr lang="en-GB" dirty="0"/>
              <a:t>:-a set of rules to regulate or manage  records through their lifecycle in an organization.</a:t>
            </a:r>
          </a:p>
          <a:p>
            <a:r>
              <a:rPr lang="en-GB" b="1" dirty="0"/>
              <a:t> Records procedures Manual;-</a:t>
            </a:r>
            <a:r>
              <a:rPr lang="en-GB" dirty="0"/>
              <a:t>Process or methods involved is the records lifecycle from creation, usage and maintenance, to destruction or archival preservation.</a:t>
            </a:r>
          </a:p>
          <a:p>
            <a:r>
              <a:rPr lang="en-GB" b="1" dirty="0"/>
              <a:t>Retention and Disposal schedule</a:t>
            </a:r>
            <a:r>
              <a:rPr lang="en-GB" dirty="0"/>
              <a:t>:-   A list or groups of records (record series) created, received, and used by a school along with information on how long to keep them and when to dispose them.</a:t>
            </a:r>
          </a:p>
        </p:txBody>
      </p:sp>
    </p:spTree>
    <p:extLst>
      <p:ext uri="{BB962C8B-B14F-4D97-AF65-F5344CB8AC3E}">
        <p14:creationId xmlns:p14="http://schemas.microsoft.com/office/powerpoint/2010/main" val="673720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B4801-93BC-629B-B38F-722E871A178E}"/>
              </a:ext>
            </a:extLst>
          </p:cNvPr>
          <p:cNvSpPr>
            <a:spLocks noGrp="1"/>
          </p:cNvSpPr>
          <p:nvPr>
            <p:ph type="title"/>
          </p:nvPr>
        </p:nvSpPr>
        <p:spPr/>
        <p:txBody>
          <a:bodyPr/>
          <a:lstStyle/>
          <a:p>
            <a:r>
              <a:rPr lang="en-US" dirty="0"/>
              <a:t>Common problems in records management </a:t>
            </a:r>
          </a:p>
        </p:txBody>
      </p:sp>
      <p:sp>
        <p:nvSpPr>
          <p:cNvPr id="3" name="Content Placeholder 2">
            <a:extLst>
              <a:ext uri="{FF2B5EF4-FFF2-40B4-BE49-F238E27FC236}">
                <a16:creationId xmlns:a16="http://schemas.microsoft.com/office/drawing/2014/main" id="{9816CC09-6DF7-4273-CF8B-24A5C08CFBA5}"/>
              </a:ext>
            </a:extLst>
          </p:cNvPr>
          <p:cNvSpPr>
            <a:spLocks noGrp="1"/>
          </p:cNvSpPr>
          <p:nvPr>
            <p:ph idx="1"/>
          </p:nvPr>
        </p:nvSpPr>
        <p:spPr/>
        <p:txBody>
          <a:bodyPr/>
          <a:lstStyle/>
          <a:p>
            <a:r>
              <a:rPr lang="en-US" dirty="0"/>
              <a:t>Insecure Records Storage. </a:t>
            </a:r>
          </a:p>
          <a:p>
            <a:r>
              <a:rPr lang="en-US" dirty="0"/>
              <a:t>Inability to Locate Records. </a:t>
            </a:r>
          </a:p>
          <a:p>
            <a:r>
              <a:rPr lang="en-US" dirty="0"/>
              <a:t>Managing Secure Access. </a:t>
            </a:r>
          </a:p>
          <a:p>
            <a:r>
              <a:rPr lang="en-US" dirty="0"/>
              <a:t>Records Retention Scheduling. </a:t>
            </a:r>
          </a:p>
          <a:p>
            <a:r>
              <a:rPr lang="en-US" dirty="0"/>
              <a:t>An Evolving Regulatory Environment </a:t>
            </a:r>
          </a:p>
        </p:txBody>
      </p:sp>
    </p:spTree>
    <p:extLst>
      <p:ext uri="{BB962C8B-B14F-4D97-AF65-F5344CB8AC3E}">
        <p14:creationId xmlns:p14="http://schemas.microsoft.com/office/powerpoint/2010/main" val="16338864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0DA23-8D9A-0635-8361-4D03AE9F98C3}"/>
              </a:ext>
            </a:extLst>
          </p:cNvPr>
          <p:cNvSpPr>
            <a:spLocks noGrp="1"/>
          </p:cNvSpPr>
          <p:nvPr>
            <p:ph type="title"/>
          </p:nvPr>
        </p:nvSpPr>
        <p:spPr/>
        <p:txBody>
          <a:bodyPr/>
          <a:lstStyle/>
          <a:p>
            <a:r>
              <a:rPr lang="en-US" dirty="0"/>
              <a:t>Challenges in Records Management </a:t>
            </a:r>
          </a:p>
        </p:txBody>
      </p:sp>
      <p:sp>
        <p:nvSpPr>
          <p:cNvPr id="3" name="Content Placeholder 2">
            <a:extLst>
              <a:ext uri="{FF2B5EF4-FFF2-40B4-BE49-F238E27FC236}">
                <a16:creationId xmlns:a16="http://schemas.microsoft.com/office/drawing/2014/main" id="{9302DD61-9A33-EF53-13C3-9409DBA5F384}"/>
              </a:ext>
            </a:extLst>
          </p:cNvPr>
          <p:cNvSpPr>
            <a:spLocks noGrp="1"/>
          </p:cNvSpPr>
          <p:nvPr>
            <p:ph idx="1"/>
          </p:nvPr>
        </p:nvSpPr>
        <p:spPr/>
        <p:txBody>
          <a:bodyPr/>
          <a:lstStyle/>
          <a:p>
            <a:r>
              <a:rPr lang="en-US" dirty="0"/>
              <a:t>Managing large volumes of records.</a:t>
            </a:r>
          </a:p>
          <a:p>
            <a:r>
              <a:rPr lang="en-US" dirty="0"/>
              <a:t>Compliance: Keeping up with changing regulations.</a:t>
            </a:r>
          </a:p>
          <a:p>
            <a:r>
              <a:rPr lang="en-US" dirty="0"/>
              <a:t>Digital Transformation: Transitioning from paper to digital records.</a:t>
            </a:r>
          </a:p>
          <a:p>
            <a:r>
              <a:rPr lang="en-US" dirty="0"/>
              <a:t>Data breaches,</a:t>
            </a:r>
          </a:p>
          <a:p>
            <a:r>
              <a:rPr lang="en-US" dirty="0"/>
              <a:t> Loss of sensitive information, </a:t>
            </a:r>
          </a:p>
          <a:p>
            <a:r>
              <a:rPr lang="en-US" dirty="0"/>
              <a:t>Inadequate document disposal,</a:t>
            </a:r>
          </a:p>
          <a:p>
            <a:r>
              <a:rPr lang="en-US" dirty="0"/>
              <a:t> Non-compliance with regulations, </a:t>
            </a:r>
          </a:p>
          <a:p>
            <a:r>
              <a:rPr lang="en-US" dirty="0"/>
              <a:t> Insufficient data backup procedures. </a:t>
            </a:r>
          </a:p>
          <a:p>
            <a:endParaRPr lang="en-US" dirty="0"/>
          </a:p>
        </p:txBody>
      </p:sp>
    </p:spTree>
    <p:extLst>
      <p:ext uri="{BB962C8B-B14F-4D97-AF65-F5344CB8AC3E}">
        <p14:creationId xmlns:p14="http://schemas.microsoft.com/office/powerpoint/2010/main" val="1633065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7BDF8-2B08-9C37-970A-1FFABB6B519C}"/>
              </a:ext>
            </a:extLst>
          </p:cNvPr>
          <p:cNvSpPr>
            <a:spLocks noGrp="1"/>
          </p:cNvSpPr>
          <p:nvPr>
            <p:ph type="title"/>
          </p:nvPr>
        </p:nvSpPr>
        <p:spPr/>
        <p:txBody>
          <a:bodyPr/>
          <a:lstStyle/>
          <a:p>
            <a:r>
              <a:rPr lang="en-US" dirty="0"/>
              <a:t>Principles of records Management </a:t>
            </a:r>
          </a:p>
        </p:txBody>
      </p:sp>
      <p:sp>
        <p:nvSpPr>
          <p:cNvPr id="3" name="Content Placeholder 2">
            <a:extLst>
              <a:ext uri="{FF2B5EF4-FFF2-40B4-BE49-F238E27FC236}">
                <a16:creationId xmlns:a16="http://schemas.microsoft.com/office/drawing/2014/main" id="{7D03774C-EC89-1B96-683F-491629DB212A}"/>
              </a:ext>
            </a:extLst>
          </p:cNvPr>
          <p:cNvSpPr>
            <a:spLocks noGrp="1"/>
          </p:cNvSpPr>
          <p:nvPr>
            <p:ph idx="1"/>
          </p:nvPr>
        </p:nvSpPr>
        <p:spPr>
          <a:xfrm>
            <a:off x="838200" y="1536701"/>
            <a:ext cx="10515600" cy="5321300"/>
          </a:xfrm>
        </p:spPr>
        <p:txBody>
          <a:bodyPr>
            <a:noAutofit/>
          </a:bodyPr>
          <a:lstStyle/>
          <a:p>
            <a:pPr algn="just"/>
            <a:r>
              <a:rPr lang="en-US" sz="3200" dirty="0"/>
              <a:t>Authentic/ integrity .It must be possible to prove that records are what they purport to be and who created them, by keeping a record of their management through time. </a:t>
            </a:r>
          </a:p>
          <a:p>
            <a:pPr algn="just"/>
            <a:r>
              <a:rPr lang="en-US" sz="3200" dirty="0"/>
              <a:t>Accurate. </a:t>
            </a:r>
          </a:p>
          <a:p>
            <a:pPr algn="just"/>
            <a:r>
              <a:rPr lang="en-US" sz="3200" dirty="0"/>
              <a:t>Accessible.</a:t>
            </a:r>
          </a:p>
          <a:p>
            <a:pPr algn="just"/>
            <a:r>
              <a:rPr lang="en-US" sz="3200" dirty="0"/>
              <a:t>Complete. </a:t>
            </a:r>
          </a:p>
          <a:p>
            <a:pPr algn="just"/>
            <a:r>
              <a:rPr lang="en-US" sz="3200" dirty="0"/>
              <a:t>Comprehensive.</a:t>
            </a:r>
          </a:p>
          <a:p>
            <a:pPr algn="just"/>
            <a:r>
              <a:rPr lang="en-US" sz="3200" dirty="0"/>
              <a:t>Compliant. </a:t>
            </a:r>
          </a:p>
          <a:p>
            <a:pPr algn="just"/>
            <a:r>
              <a:rPr lang="en-US" sz="3200" dirty="0"/>
              <a:t>Effective. </a:t>
            </a:r>
          </a:p>
          <a:p>
            <a:pPr algn="just"/>
            <a:r>
              <a:rPr lang="en-US" sz="3200" dirty="0"/>
              <a:t>Secure.</a:t>
            </a:r>
          </a:p>
        </p:txBody>
      </p:sp>
    </p:spTree>
    <p:extLst>
      <p:ext uri="{BB962C8B-B14F-4D97-AF65-F5344CB8AC3E}">
        <p14:creationId xmlns:p14="http://schemas.microsoft.com/office/powerpoint/2010/main" val="3865542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Outline </a:t>
            </a:r>
          </a:p>
        </p:txBody>
      </p:sp>
      <p:sp>
        <p:nvSpPr>
          <p:cNvPr id="3" name="Content Placeholder 2"/>
          <p:cNvSpPr>
            <a:spLocks noGrp="1"/>
          </p:cNvSpPr>
          <p:nvPr>
            <p:ph idx="1"/>
          </p:nvPr>
        </p:nvSpPr>
        <p:spPr>
          <a:xfrm>
            <a:off x="965200" y="1397000"/>
            <a:ext cx="10388600" cy="4779963"/>
          </a:xfrm>
        </p:spPr>
        <p:txBody>
          <a:bodyPr>
            <a:normAutofit/>
          </a:bodyPr>
          <a:lstStyle/>
          <a:p>
            <a:r>
              <a:rPr lang="en-GB" sz="4000" dirty="0"/>
              <a:t>Definitions </a:t>
            </a:r>
          </a:p>
          <a:p>
            <a:r>
              <a:rPr lang="en-GB" sz="4000" dirty="0"/>
              <a:t>Records Lifecycle/Phases</a:t>
            </a:r>
          </a:p>
          <a:p>
            <a:r>
              <a:rPr lang="en-GB" sz="4000" dirty="0"/>
              <a:t>Importance of Records Management</a:t>
            </a:r>
          </a:p>
          <a:p>
            <a:r>
              <a:rPr lang="en-GB" sz="4000" dirty="0"/>
              <a:t>Best practices </a:t>
            </a:r>
          </a:p>
          <a:p>
            <a:r>
              <a:rPr lang="en-GB" sz="4000" dirty="0"/>
              <a:t>Challenges in Records Management</a:t>
            </a:r>
          </a:p>
          <a:p>
            <a:r>
              <a:rPr lang="en-GB" sz="4000" dirty="0"/>
              <a:t>Principles of Records Management   </a:t>
            </a:r>
          </a:p>
        </p:txBody>
      </p:sp>
    </p:spTree>
    <p:extLst>
      <p:ext uri="{BB962C8B-B14F-4D97-AF65-F5344CB8AC3E}">
        <p14:creationId xmlns:p14="http://schemas.microsoft.com/office/powerpoint/2010/main" val="2370926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30300" y="447041"/>
            <a:ext cx="11061701" cy="975359"/>
          </a:xfrm>
        </p:spPr>
        <p:txBody>
          <a:bodyPr/>
          <a:lstStyle/>
          <a:p>
            <a:r>
              <a:rPr lang="en-GB" dirty="0"/>
              <a:t>Definitions </a:t>
            </a:r>
          </a:p>
        </p:txBody>
      </p:sp>
      <p:sp>
        <p:nvSpPr>
          <p:cNvPr id="3" name="Content Placeholder 2"/>
          <p:cNvSpPr>
            <a:spLocks noGrp="1"/>
          </p:cNvSpPr>
          <p:nvPr>
            <p:ph idx="4294967295"/>
          </p:nvPr>
        </p:nvSpPr>
        <p:spPr>
          <a:xfrm>
            <a:off x="914400" y="1168400"/>
            <a:ext cx="11277601" cy="5588000"/>
          </a:xfrm>
        </p:spPr>
        <p:txBody>
          <a:bodyPr>
            <a:normAutofit fontScale="92500"/>
          </a:bodyPr>
          <a:lstStyle/>
          <a:p>
            <a:pPr algn="just"/>
            <a:r>
              <a:rPr lang="en-GB" sz="3200" dirty="0"/>
              <a:t>  </a:t>
            </a:r>
            <a:r>
              <a:rPr lang="en-US" sz="3200" dirty="0"/>
              <a:t>A record is a collection of data that is organized in a group of fields within a table that are related to a particular topic or category. </a:t>
            </a:r>
            <a:endParaRPr lang="en-GB" sz="3200" dirty="0"/>
          </a:p>
          <a:p>
            <a:pPr algn="just"/>
            <a:r>
              <a:rPr lang="en-US" sz="3200" dirty="0"/>
              <a:t> A record is also used to refer to the writing or document that is the preserved account of something. </a:t>
            </a:r>
          </a:p>
          <a:p>
            <a:pPr algn="just"/>
            <a:r>
              <a:rPr lang="en-US" sz="3200" dirty="0"/>
              <a:t>A record is a document, data, set of data that is created or received in the course of an organization's business that: has Structure, that is the physicality and internal organization of the Content.</a:t>
            </a:r>
          </a:p>
          <a:p>
            <a:pPr algn="just"/>
            <a:r>
              <a:rPr lang="en-US" sz="3200" dirty="0"/>
              <a:t>Types of records in a school setting may include:  financial records, medical records, legal records, and personnel records. </a:t>
            </a:r>
            <a:r>
              <a:rPr lang="en-US" sz="3200" dirty="0" err="1"/>
              <a:t>etc</a:t>
            </a:r>
            <a:r>
              <a:rPr lang="en-US" sz="3200" dirty="0"/>
              <a:t> </a:t>
            </a:r>
          </a:p>
          <a:p>
            <a:pPr algn="just"/>
            <a:r>
              <a:rPr lang="en-US" b="1" i="1" dirty="0"/>
              <a:t>Other Records  in schools: Class discussion </a:t>
            </a:r>
            <a:endParaRPr lang="en-GB" b="1" i="1" dirty="0"/>
          </a:p>
        </p:txBody>
      </p:sp>
    </p:spTree>
    <p:extLst>
      <p:ext uri="{BB962C8B-B14F-4D97-AF65-F5344CB8AC3E}">
        <p14:creationId xmlns:p14="http://schemas.microsoft.com/office/powerpoint/2010/main" val="504161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7BDF8-2B08-9C37-970A-1FFABB6B519C}"/>
              </a:ext>
            </a:extLst>
          </p:cNvPr>
          <p:cNvSpPr>
            <a:spLocks noGrp="1"/>
          </p:cNvSpPr>
          <p:nvPr>
            <p:ph type="title"/>
          </p:nvPr>
        </p:nvSpPr>
        <p:spPr>
          <a:xfrm>
            <a:off x="838200" y="365125"/>
            <a:ext cx="10515600" cy="854075"/>
          </a:xfrm>
        </p:spPr>
        <p:txBody>
          <a:bodyPr/>
          <a:lstStyle/>
          <a:p>
            <a:r>
              <a:rPr lang="en-US" b="1" dirty="0"/>
              <a:t>Importance of Records Management</a:t>
            </a:r>
          </a:p>
        </p:txBody>
      </p:sp>
      <p:sp>
        <p:nvSpPr>
          <p:cNvPr id="3" name="Content Placeholder 2">
            <a:extLst>
              <a:ext uri="{FF2B5EF4-FFF2-40B4-BE49-F238E27FC236}">
                <a16:creationId xmlns:a16="http://schemas.microsoft.com/office/drawing/2014/main" id="{7D03774C-EC89-1B96-683F-491629DB212A}"/>
              </a:ext>
            </a:extLst>
          </p:cNvPr>
          <p:cNvSpPr>
            <a:spLocks noGrp="1"/>
          </p:cNvSpPr>
          <p:nvPr>
            <p:ph idx="1"/>
          </p:nvPr>
        </p:nvSpPr>
        <p:spPr>
          <a:xfrm>
            <a:off x="952500" y="1308100"/>
            <a:ext cx="10401300" cy="5283200"/>
          </a:xfrm>
        </p:spPr>
        <p:txBody>
          <a:bodyPr>
            <a:normAutofit/>
          </a:bodyPr>
          <a:lstStyle/>
          <a:p>
            <a:pPr marL="514350" indent="-514350" algn="just">
              <a:buFont typeface="+mj-lt"/>
              <a:buAutoNum type="arabicPeriod"/>
            </a:pPr>
            <a:r>
              <a:rPr lang="en-US" sz="3200" dirty="0"/>
              <a:t>Compliance: Ensuring legal and regulatory compliance.</a:t>
            </a:r>
          </a:p>
          <a:p>
            <a:pPr marL="514350" indent="-514350" algn="just">
              <a:buFont typeface="+mj-lt"/>
              <a:buAutoNum type="arabicPeriod"/>
            </a:pPr>
            <a:r>
              <a:rPr lang="en-US" sz="3200" dirty="0"/>
              <a:t>Efficiency: Improving efficiency and reducing storage costs.</a:t>
            </a:r>
          </a:p>
          <a:p>
            <a:pPr marL="514350" indent="-514350" algn="just">
              <a:buFont typeface="+mj-lt"/>
              <a:buAutoNum type="arabicPeriod"/>
            </a:pPr>
            <a:r>
              <a:rPr lang="en-US" sz="3200" dirty="0"/>
              <a:t>Risk Management: Mitigating risks associated with data breaches and loss.</a:t>
            </a:r>
          </a:p>
          <a:p>
            <a:pPr marL="514350" indent="-514350" algn="just">
              <a:buFont typeface="+mj-lt"/>
              <a:buAutoNum type="arabicPeriod"/>
            </a:pPr>
            <a:r>
              <a:rPr lang="en-US" sz="3200" dirty="0"/>
              <a:t>Good governance, </a:t>
            </a:r>
          </a:p>
          <a:p>
            <a:pPr marL="514350" indent="-514350" algn="just">
              <a:buFont typeface="+mj-lt"/>
              <a:buAutoNum type="arabicPeriod"/>
            </a:pPr>
            <a:r>
              <a:rPr lang="en-US" sz="3200" dirty="0"/>
              <a:t>Effective and efficient administration. </a:t>
            </a:r>
          </a:p>
          <a:p>
            <a:pPr marL="514350" indent="-514350" algn="just">
              <a:buFont typeface="+mj-lt"/>
              <a:buAutoNum type="arabicPeriod"/>
            </a:pPr>
            <a:r>
              <a:rPr lang="en-US" sz="3200" dirty="0"/>
              <a:t>Forms the basis for formulating policy ,managing resources and delivering services to the public. </a:t>
            </a:r>
          </a:p>
          <a:p>
            <a:pPr marL="514350" indent="-514350" algn="just">
              <a:buFont typeface="+mj-lt"/>
              <a:buAutoNum type="arabicPeriod"/>
            </a:pPr>
            <a:r>
              <a:rPr lang="en-US" sz="3200" dirty="0"/>
              <a:t>Records Management also provides a basis for accountability and protecting the rights of individuals.</a:t>
            </a:r>
          </a:p>
          <a:p>
            <a:pPr algn="just"/>
            <a:endParaRPr lang="en-US" dirty="0"/>
          </a:p>
        </p:txBody>
      </p:sp>
    </p:spTree>
    <p:extLst>
      <p:ext uri="{BB962C8B-B14F-4D97-AF65-F5344CB8AC3E}">
        <p14:creationId xmlns:p14="http://schemas.microsoft.com/office/powerpoint/2010/main" val="4017273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529841" y="804863"/>
            <a:ext cx="9662160" cy="566737"/>
          </a:xfrm>
        </p:spPr>
        <p:txBody>
          <a:bodyPr>
            <a:normAutofit fontScale="90000"/>
          </a:bodyPr>
          <a:lstStyle/>
          <a:p>
            <a:r>
              <a:rPr lang="en-GB" dirty="0"/>
              <a:t>Record management  </a:t>
            </a:r>
          </a:p>
        </p:txBody>
      </p:sp>
      <p:sp>
        <p:nvSpPr>
          <p:cNvPr id="3" name="Content Placeholder 2"/>
          <p:cNvSpPr>
            <a:spLocks noGrp="1"/>
          </p:cNvSpPr>
          <p:nvPr>
            <p:ph idx="4294967295"/>
          </p:nvPr>
        </p:nvSpPr>
        <p:spPr>
          <a:xfrm>
            <a:off x="914400" y="1371600"/>
            <a:ext cx="11277601" cy="5039360"/>
          </a:xfrm>
        </p:spPr>
        <p:txBody>
          <a:bodyPr>
            <a:normAutofit/>
          </a:bodyPr>
          <a:lstStyle/>
          <a:p>
            <a:pPr algn="just"/>
            <a:r>
              <a:rPr lang="en-US" sz="4000" dirty="0"/>
              <a:t>Records management is the control and maintenance of both digital and hard copy documentation of transactions and business activity, also known as records. It is the systematic control of records throughout their lifecycle.“</a:t>
            </a:r>
          </a:p>
        </p:txBody>
      </p:sp>
    </p:spTree>
    <p:extLst>
      <p:ext uri="{BB962C8B-B14F-4D97-AF65-F5344CB8AC3E}">
        <p14:creationId xmlns:p14="http://schemas.microsoft.com/office/powerpoint/2010/main" val="950777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701" y="361951"/>
            <a:ext cx="4451070" cy="1396512"/>
          </a:xfrm>
        </p:spPr>
        <p:txBody>
          <a:bodyPr>
            <a:noAutofit/>
          </a:bodyPr>
          <a:lstStyle/>
          <a:p>
            <a:r>
              <a:rPr lang="en-GB" sz="4000" b="1" dirty="0"/>
              <a:t>Records Life cycle    </a:t>
            </a:r>
            <a:br>
              <a:rPr lang="en-GB" sz="4000" b="1" dirty="0"/>
            </a:br>
            <a:r>
              <a:rPr lang="en-GB" sz="4000" b="1" dirty="0"/>
              <a:t>Phases:</a:t>
            </a:r>
          </a:p>
        </p:txBody>
      </p:sp>
      <p:sp>
        <p:nvSpPr>
          <p:cNvPr id="3" name="Content Placeholder 2"/>
          <p:cNvSpPr>
            <a:spLocks noGrp="1"/>
          </p:cNvSpPr>
          <p:nvPr>
            <p:ph idx="1"/>
          </p:nvPr>
        </p:nvSpPr>
        <p:spPr/>
        <p:txBody>
          <a:bodyPr/>
          <a:lstStyle/>
          <a:p>
            <a:pPr marL="0" indent="0">
              <a:buNone/>
            </a:pPr>
            <a:r>
              <a:rPr lang="en-GB" sz="3600" dirty="0"/>
              <a:t>.</a:t>
            </a:r>
            <a:endParaRPr lang="en-GB" dirty="0"/>
          </a:p>
        </p:txBody>
      </p:sp>
      <p:sp>
        <p:nvSpPr>
          <p:cNvPr id="4" name="Text Placeholder 3"/>
          <p:cNvSpPr>
            <a:spLocks noGrp="1"/>
          </p:cNvSpPr>
          <p:nvPr>
            <p:ph type="body" sz="half" idx="2"/>
          </p:nvPr>
        </p:nvSpPr>
        <p:spPr>
          <a:xfrm>
            <a:off x="266701" y="1758462"/>
            <a:ext cx="4783429" cy="3290763"/>
          </a:xfrm>
        </p:spPr>
        <p:txBody>
          <a:bodyPr>
            <a:noAutofit/>
          </a:bodyPr>
          <a:lstStyle/>
          <a:p>
            <a:r>
              <a:rPr lang="en-GB" sz="3600" dirty="0"/>
              <a:t>Creation/identification</a:t>
            </a:r>
          </a:p>
          <a:p>
            <a:r>
              <a:rPr lang="en-GB" sz="4400" dirty="0"/>
              <a:t>Usage</a:t>
            </a:r>
          </a:p>
          <a:p>
            <a:r>
              <a:rPr lang="en-GB" sz="4400" dirty="0"/>
              <a:t>Storage </a:t>
            </a:r>
          </a:p>
          <a:p>
            <a:r>
              <a:rPr lang="en-GB" sz="4400" dirty="0"/>
              <a:t>Disposal/Archiving</a:t>
            </a:r>
          </a:p>
        </p:txBody>
      </p:sp>
      <p:pic>
        <p:nvPicPr>
          <p:cNvPr id="7" name="Picture 6"/>
          <p:cNvPicPr>
            <a:picLocks noChangeAspect="1"/>
          </p:cNvPicPr>
          <p:nvPr/>
        </p:nvPicPr>
        <p:blipFill>
          <a:blip r:embed="rId2"/>
          <a:stretch>
            <a:fillRect/>
          </a:stretch>
        </p:blipFill>
        <p:spPr>
          <a:xfrm>
            <a:off x="4900612" y="0"/>
            <a:ext cx="8220075" cy="6191250"/>
          </a:xfrm>
          <a:prstGeom prst="rect">
            <a:avLst/>
          </a:prstGeom>
        </p:spPr>
      </p:pic>
    </p:spTree>
    <p:extLst>
      <p:ext uri="{BB962C8B-B14F-4D97-AF65-F5344CB8AC3E}">
        <p14:creationId xmlns:p14="http://schemas.microsoft.com/office/powerpoint/2010/main" val="3806832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26822-9EB2-707E-B31D-8435C9808358}"/>
              </a:ext>
            </a:extLst>
          </p:cNvPr>
          <p:cNvSpPr>
            <a:spLocks noGrp="1"/>
          </p:cNvSpPr>
          <p:nvPr>
            <p:ph type="title"/>
          </p:nvPr>
        </p:nvSpPr>
        <p:spPr/>
        <p:txBody>
          <a:bodyPr/>
          <a:lstStyle/>
          <a:p>
            <a:r>
              <a:rPr lang="en-US" b="1" dirty="0">
                <a:solidFill>
                  <a:srgbClr val="FF0000"/>
                </a:solidFill>
              </a:rPr>
              <a:t>Class interaction on the lifecycle</a:t>
            </a:r>
          </a:p>
        </p:txBody>
      </p:sp>
      <p:sp>
        <p:nvSpPr>
          <p:cNvPr id="3" name="Content Placeholder 2">
            <a:extLst>
              <a:ext uri="{FF2B5EF4-FFF2-40B4-BE49-F238E27FC236}">
                <a16:creationId xmlns:a16="http://schemas.microsoft.com/office/drawing/2014/main" id="{FB3C94EF-8992-A762-77C2-3C1DC59617D2}"/>
              </a:ext>
            </a:extLst>
          </p:cNvPr>
          <p:cNvSpPr>
            <a:spLocks noGrp="1"/>
          </p:cNvSpPr>
          <p:nvPr>
            <p:ph idx="1"/>
          </p:nvPr>
        </p:nvSpPr>
        <p:spPr>
          <a:xfrm>
            <a:off x="838200" y="1511300"/>
            <a:ext cx="10515600" cy="4665663"/>
          </a:xfrm>
        </p:spPr>
        <p:txBody>
          <a:bodyPr>
            <a:normAutofit/>
          </a:bodyPr>
          <a:lstStyle/>
          <a:p>
            <a:r>
              <a:rPr lang="en-US" sz="4000" dirty="0"/>
              <a:t>Class discussion on the Management of the records Lifecycle . </a:t>
            </a:r>
          </a:p>
          <a:p>
            <a:r>
              <a:rPr lang="en-US" sz="4000" dirty="0"/>
              <a:t>This should be guided by the slides that follow </a:t>
            </a:r>
          </a:p>
        </p:txBody>
      </p:sp>
    </p:spTree>
    <p:extLst>
      <p:ext uri="{BB962C8B-B14F-4D97-AF65-F5344CB8AC3E}">
        <p14:creationId xmlns:p14="http://schemas.microsoft.com/office/powerpoint/2010/main" val="1586764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Creation</a:t>
            </a:r>
          </a:p>
        </p:txBody>
      </p:sp>
      <p:sp>
        <p:nvSpPr>
          <p:cNvPr id="4" name="Text Placeholder 3"/>
          <p:cNvSpPr>
            <a:spLocks noGrp="1"/>
          </p:cNvSpPr>
          <p:nvPr>
            <p:ph type="body" sz="half" idx="2"/>
          </p:nvPr>
        </p:nvSpPr>
        <p:spPr/>
        <p:txBody>
          <a:bodyPr>
            <a:normAutofit/>
          </a:bodyPr>
          <a:lstStyle/>
          <a:p>
            <a:pPr marL="342900" indent="-342900">
              <a:buFont typeface="Arial" panose="020B0604020202020204" pitchFamily="34" charset="0"/>
              <a:buChar char="•"/>
            </a:pPr>
            <a:r>
              <a:rPr lang="en-GB" sz="4000" dirty="0"/>
              <a:t>How are records  created in your schools ?</a:t>
            </a:r>
          </a:p>
          <a:p>
            <a:pPr marL="342900" indent="-342900">
              <a:buFont typeface="Arial" panose="020B0604020202020204" pitchFamily="34" charset="0"/>
              <a:buChar char="•"/>
            </a:pPr>
            <a:r>
              <a:rPr lang="en-GB" sz="4000" dirty="0"/>
              <a:t>How are records classified?</a:t>
            </a:r>
          </a:p>
          <a:p>
            <a:pPr marL="342900" indent="-342900">
              <a:buFont typeface="Arial" panose="020B0604020202020204" pitchFamily="34" charset="0"/>
              <a:buChar char="•"/>
            </a:pPr>
            <a:endParaRPr lang="en-GB" sz="4000" dirty="0"/>
          </a:p>
          <a:p>
            <a:pPr marL="342900" indent="-342900">
              <a:buFont typeface="Arial" panose="020B0604020202020204" pitchFamily="34" charset="0"/>
              <a:buChar char="•"/>
            </a:pPr>
            <a:endParaRPr lang="en-GB" sz="4000" dirty="0"/>
          </a:p>
          <a:p>
            <a:pPr marL="342900" indent="-342900">
              <a:buFont typeface="Arial" panose="020B0604020202020204" pitchFamily="34" charset="0"/>
              <a:buChar char="•"/>
            </a:pPr>
            <a:endParaRPr lang="en-GB" sz="4000" dirty="0"/>
          </a:p>
          <a:p>
            <a:endParaRPr lang="en-GB" sz="2000" dirty="0"/>
          </a:p>
        </p:txBody>
      </p:sp>
      <p:pic>
        <p:nvPicPr>
          <p:cNvPr id="8" name="Content Placeholder 7">
            <a:extLst>
              <a:ext uri="{FF2B5EF4-FFF2-40B4-BE49-F238E27FC236}">
                <a16:creationId xmlns:a16="http://schemas.microsoft.com/office/drawing/2014/main" id="{7736C11B-9508-476C-BFCC-09A7C43885EC}"/>
              </a:ext>
            </a:extLst>
          </p:cNvPr>
          <p:cNvPicPr>
            <a:picLocks noGrp="1" noChangeAspect="1"/>
          </p:cNvPicPr>
          <p:nvPr>
            <p:ph idx="1"/>
          </p:nvPr>
        </p:nvPicPr>
        <p:blipFill>
          <a:blip r:embed="rId2"/>
          <a:stretch>
            <a:fillRect/>
          </a:stretch>
        </p:blipFill>
        <p:spPr>
          <a:xfrm>
            <a:off x="5183188" y="1364326"/>
            <a:ext cx="6172200" cy="4119822"/>
          </a:xfrm>
          <a:prstGeom prst="rect">
            <a:avLst/>
          </a:prstGeom>
        </p:spPr>
      </p:pic>
    </p:spTree>
    <p:extLst>
      <p:ext uri="{BB962C8B-B14F-4D97-AF65-F5344CB8AC3E}">
        <p14:creationId xmlns:p14="http://schemas.microsoft.com/office/powerpoint/2010/main" val="320930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Usage</a:t>
            </a:r>
          </a:p>
        </p:txBody>
      </p:sp>
      <p:pic>
        <p:nvPicPr>
          <p:cNvPr id="5" name="Content Placeholder 4"/>
          <p:cNvPicPr>
            <a:picLocks noGrp="1" noChangeAspect="1"/>
          </p:cNvPicPr>
          <p:nvPr>
            <p:ph idx="1"/>
          </p:nvPr>
        </p:nvPicPr>
        <p:blipFill>
          <a:blip r:embed="rId2"/>
          <a:stretch>
            <a:fillRect/>
          </a:stretch>
        </p:blipFill>
        <p:spPr>
          <a:xfrm>
            <a:off x="5827628" y="1357514"/>
            <a:ext cx="4883319" cy="4133446"/>
          </a:xfrm>
          <a:prstGeom prst="rect">
            <a:avLst/>
          </a:prstGeom>
        </p:spPr>
      </p:pic>
      <p:sp>
        <p:nvSpPr>
          <p:cNvPr id="4" name="Text Placeholder 3"/>
          <p:cNvSpPr>
            <a:spLocks noGrp="1"/>
          </p:cNvSpPr>
          <p:nvPr>
            <p:ph type="body" sz="half" idx="2"/>
          </p:nvPr>
        </p:nvSpPr>
        <p:spPr/>
        <p:txBody>
          <a:bodyPr>
            <a:normAutofit/>
          </a:bodyPr>
          <a:lstStyle/>
          <a:p>
            <a:pPr marL="514350" indent="-514350">
              <a:buFont typeface="+mj-lt"/>
              <a:buAutoNum type="arabicPeriod"/>
            </a:pPr>
            <a:r>
              <a:rPr lang="en-GB" sz="3200" dirty="0"/>
              <a:t>Who uses the school records ? </a:t>
            </a:r>
          </a:p>
          <a:p>
            <a:pPr marL="514350" indent="-514350">
              <a:buFont typeface="+mj-lt"/>
              <a:buAutoNum type="arabicPeriod"/>
            </a:pPr>
            <a:r>
              <a:rPr lang="en-GB" sz="3200" dirty="0"/>
              <a:t>How are records used in your schools? </a:t>
            </a:r>
          </a:p>
        </p:txBody>
      </p:sp>
    </p:spTree>
    <p:extLst>
      <p:ext uri="{BB962C8B-B14F-4D97-AF65-F5344CB8AC3E}">
        <p14:creationId xmlns:p14="http://schemas.microsoft.com/office/powerpoint/2010/main" val="24122680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470</TotalTime>
  <Words>848</Words>
  <Application>Microsoft Office PowerPoint</Application>
  <PresentationFormat>Widescreen</PresentationFormat>
  <Paragraphs>91</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 Records Management </vt:lpstr>
      <vt:lpstr>Outline </vt:lpstr>
      <vt:lpstr>Definitions </vt:lpstr>
      <vt:lpstr>Importance of Records Management</vt:lpstr>
      <vt:lpstr>Record management  </vt:lpstr>
      <vt:lpstr>Records Life cycle     Phases:</vt:lpstr>
      <vt:lpstr>Class interaction on the lifecycle</vt:lpstr>
      <vt:lpstr>Creation</vt:lpstr>
      <vt:lpstr>Usage</vt:lpstr>
      <vt:lpstr>How are records Stored in your schools </vt:lpstr>
      <vt:lpstr>Disposal </vt:lpstr>
      <vt:lpstr>The life cycle therefore includes </vt:lpstr>
      <vt:lpstr>Cot’d </vt:lpstr>
      <vt:lpstr>Cotd </vt:lpstr>
      <vt:lpstr>Records Management Instruments </vt:lpstr>
      <vt:lpstr>Common problems in records management </vt:lpstr>
      <vt:lpstr>Challenges in Records Management </vt:lpstr>
      <vt:lpstr>Principles of records Management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Records Management Best Practices and Key Considerations</dc:title>
  <dc:creator>Naiga Mariam</dc:creator>
  <cp:lastModifiedBy>Juliet Atwebembeire</cp:lastModifiedBy>
  <cp:revision>19</cp:revision>
  <dcterms:created xsi:type="dcterms:W3CDTF">2024-07-23T11:20:22Z</dcterms:created>
  <dcterms:modified xsi:type="dcterms:W3CDTF">2024-08-15T14:22:50Z</dcterms:modified>
</cp:coreProperties>
</file>

<file path=docProps/thumbnail.jpeg>
</file>